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7" r:id="rId2"/>
    <p:sldId id="501" r:id="rId3"/>
    <p:sldId id="303" r:id="rId4"/>
    <p:sldId id="502" r:id="rId5"/>
    <p:sldId id="302" r:id="rId6"/>
    <p:sldId id="503" r:id="rId7"/>
    <p:sldId id="504" r:id="rId8"/>
    <p:sldId id="505" r:id="rId9"/>
    <p:sldId id="506" r:id="rId10"/>
    <p:sldId id="507" r:id="rId11"/>
    <p:sldId id="508" r:id="rId12"/>
    <p:sldId id="509" r:id="rId13"/>
    <p:sldId id="451" r:id="rId14"/>
    <p:sldId id="453" r:id="rId15"/>
    <p:sldId id="456" r:id="rId16"/>
    <p:sldId id="454" r:id="rId17"/>
    <p:sldId id="312" r:id="rId18"/>
    <p:sldId id="329" r:id="rId19"/>
    <p:sldId id="510" r:id="rId20"/>
    <p:sldId id="511" r:id="rId21"/>
    <p:sldId id="512" r:id="rId22"/>
    <p:sldId id="513" r:id="rId23"/>
    <p:sldId id="331" r:id="rId24"/>
    <p:sldId id="419" r:id="rId25"/>
    <p:sldId id="420" r:id="rId26"/>
    <p:sldId id="544" r:id="rId27"/>
    <p:sldId id="545" r:id="rId28"/>
    <p:sldId id="546" r:id="rId29"/>
    <p:sldId id="522" r:id="rId30"/>
    <p:sldId id="422" r:id="rId31"/>
    <p:sldId id="423" r:id="rId32"/>
    <p:sldId id="379" r:id="rId33"/>
    <p:sldId id="523" r:id="rId34"/>
    <p:sldId id="524" r:id="rId35"/>
    <p:sldId id="270" r:id="rId36"/>
    <p:sldId id="272" r:id="rId37"/>
    <p:sldId id="525" r:id="rId38"/>
    <p:sldId id="383" r:id="rId39"/>
    <p:sldId id="384" r:id="rId40"/>
    <p:sldId id="526" r:id="rId41"/>
    <p:sldId id="527" r:id="rId42"/>
    <p:sldId id="276" r:id="rId43"/>
    <p:sldId id="528" r:id="rId44"/>
    <p:sldId id="529" r:id="rId45"/>
    <p:sldId id="530" r:id="rId46"/>
    <p:sldId id="531" r:id="rId47"/>
    <p:sldId id="386" r:id="rId48"/>
    <p:sldId id="387" r:id="rId49"/>
    <p:sldId id="388" r:id="rId50"/>
    <p:sldId id="290" r:id="rId51"/>
    <p:sldId id="291" r:id="rId52"/>
    <p:sldId id="344" r:id="rId53"/>
    <p:sldId id="393" r:id="rId54"/>
    <p:sldId id="341" r:id="rId55"/>
    <p:sldId id="340" r:id="rId56"/>
    <p:sldId id="392" r:id="rId57"/>
    <p:sldId id="292" r:id="rId58"/>
    <p:sldId id="532" r:id="rId59"/>
    <p:sldId id="395" r:id="rId60"/>
    <p:sldId id="533" r:id="rId61"/>
    <p:sldId id="396" r:id="rId62"/>
    <p:sldId id="534" r:id="rId63"/>
    <p:sldId id="535" r:id="rId64"/>
    <p:sldId id="536" r:id="rId65"/>
    <p:sldId id="537" r:id="rId66"/>
    <p:sldId id="538" r:id="rId67"/>
    <p:sldId id="539" r:id="rId68"/>
    <p:sldId id="296" r:id="rId69"/>
    <p:sldId id="438" r:id="rId70"/>
    <p:sldId id="540" r:id="rId71"/>
    <p:sldId id="399" r:id="rId72"/>
    <p:sldId id="400" r:id="rId73"/>
    <p:sldId id="401" r:id="rId74"/>
    <p:sldId id="541" r:id="rId75"/>
    <p:sldId id="402" r:id="rId76"/>
    <p:sldId id="491" r:id="rId77"/>
    <p:sldId id="405" r:id="rId78"/>
    <p:sldId id="354" r:id="rId79"/>
    <p:sldId id="443" r:id="rId80"/>
    <p:sldId id="444" r:id="rId81"/>
    <p:sldId id="336" r:id="rId82"/>
    <p:sldId id="300" r:id="rId83"/>
    <p:sldId id="446" r:id="rId84"/>
    <p:sldId id="542" r:id="rId85"/>
    <p:sldId id="543" r:id="rId86"/>
    <p:sldId id="30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6281F-8E08-405C-8946-5C53BE5070C5}" v="134" dt="2023-05-11T11:04:12.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107" d="100"/>
          <a:sy n="107" d="100"/>
        </p:scale>
        <p:origin x="1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F72FAEAE-744D-4E20-BA1F-D3039AAC957F}"/>
    <pc:docChg chg="undo redo custSel addSld delSld modSld sldOrd">
      <pc:chgData name="Manish Sharma" userId="b799adb9ba789c8f" providerId="LiveId" clId="{F72FAEAE-744D-4E20-BA1F-D3039AAC957F}" dt="2023-03-21T10:48:56.215" v="1979"/>
      <pc:docMkLst>
        <pc:docMk/>
      </pc:docMkLst>
      <pc:sldChg chg="add del">
        <pc:chgData name="Manish Sharma" userId="b799adb9ba789c8f" providerId="LiveId" clId="{F72FAEAE-744D-4E20-BA1F-D3039AAC957F}" dt="2023-03-16T10:09:25.155" v="607"/>
        <pc:sldMkLst>
          <pc:docMk/>
          <pc:sldMk cId="337758348" sldId="270"/>
        </pc:sldMkLst>
      </pc:sldChg>
      <pc:sldChg chg="add del">
        <pc:chgData name="Manish Sharma" userId="b799adb9ba789c8f" providerId="LiveId" clId="{F72FAEAE-744D-4E20-BA1F-D3039AAC957F}" dt="2023-03-16T10:09:40.099" v="608"/>
        <pc:sldMkLst>
          <pc:docMk/>
          <pc:sldMk cId="1800526853" sldId="272"/>
        </pc:sldMkLst>
      </pc:sldChg>
      <pc:sldChg chg="add del">
        <pc:chgData name="Manish Sharma" userId="b799adb9ba789c8f" providerId="LiveId" clId="{F72FAEAE-744D-4E20-BA1F-D3039AAC957F}" dt="2023-03-16T10:58:50.979" v="1279"/>
        <pc:sldMkLst>
          <pc:docMk/>
          <pc:sldMk cId="1937767460" sldId="276"/>
        </pc:sldMkLst>
      </pc:sldChg>
      <pc:sldChg chg="add del">
        <pc:chgData name="Manish Sharma" userId="b799adb9ba789c8f" providerId="LiveId" clId="{F72FAEAE-744D-4E20-BA1F-D3039AAC957F}" dt="2023-03-17T09:59:05.316" v="1676"/>
        <pc:sldMkLst>
          <pc:docMk/>
          <pc:sldMk cId="1535532918" sldId="290"/>
        </pc:sldMkLst>
      </pc:sldChg>
      <pc:sldChg chg="add del">
        <pc:chgData name="Manish Sharma" userId="b799adb9ba789c8f" providerId="LiveId" clId="{F72FAEAE-744D-4E20-BA1F-D3039AAC957F}" dt="2023-03-17T09:59:05.316" v="1676"/>
        <pc:sldMkLst>
          <pc:docMk/>
          <pc:sldMk cId="927873483" sldId="291"/>
        </pc:sldMkLst>
      </pc:sldChg>
      <pc:sldChg chg="add del">
        <pc:chgData name="Manish Sharma" userId="b799adb9ba789c8f" providerId="LiveId" clId="{F72FAEAE-744D-4E20-BA1F-D3039AAC957F}" dt="2023-03-20T09:17:54.540" v="1770"/>
        <pc:sldMkLst>
          <pc:docMk/>
          <pc:sldMk cId="4125748975" sldId="292"/>
        </pc:sldMkLst>
      </pc:sldChg>
      <pc:sldChg chg="add del">
        <pc:chgData name="Manish Sharma" userId="b799adb9ba789c8f" providerId="LiveId" clId="{F72FAEAE-744D-4E20-BA1F-D3039AAC957F}" dt="2023-03-20T09:18:11.507" v="1771"/>
        <pc:sldMkLst>
          <pc:docMk/>
          <pc:sldMk cId="3776691465" sldId="296"/>
        </pc:sldMkLst>
      </pc:sldChg>
      <pc:sldChg chg="add del">
        <pc:chgData name="Manish Sharma" userId="b799adb9ba789c8f" providerId="LiveId" clId="{F72FAEAE-744D-4E20-BA1F-D3039AAC957F}" dt="2023-03-21T10:33:45.210" v="1977"/>
        <pc:sldMkLst>
          <pc:docMk/>
          <pc:sldMk cId="2063019643" sldId="300"/>
        </pc:sldMkLst>
      </pc:sldChg>
      <pc:sldChg chg="del">
        <pc:chgData name="Manish Sharma" userId="b799adb9ba789c8f" providerId="LiveId" clId="{F72FAEAE-744D-4E20-BA1F-D3039AAC957F}" dt="2023-03-16T03:24:48.508" v="0" actId="47"/>
        <pc:sldMkLst>
          <pc:docMk/>
          <pc:sldMk cId="1737078342" sldId="302"/>
        </pc:sldMkLst>
      </pc:sldChg>
      <pc:sldChg chg="addSp modSp new mod">
        <pc:chgData name="Manish Sharma" userId="b799adb9ba789c8f" providerId="LiveId" clId="{F72FAEAE-744D-4E20-BA1F-D3039AAC957F}" dt="2023-03-16T04:06:42.244" v="289" actId="207"/>
        <pc:sldMkLst>
          <pc:docMk/>
          <pc:sldMk cId="3486227306" sldId="302"/>
        </pc:sldMkLst>
        <pc:spChg chg="add mod">
          <ac:chgData name="Manish Sharma" userId="b799adb9ba789c8f" providerId="LiveId" clId="{F72FAEAE-744D-4E20-BA1F-D3039AAC957F}" dt="2023-03-16T03:59:08.137" v="173" actId="403"/>
          <ac:spMkLst>
            <pc:docMk/>
            <pc:sldMk cId="3486227306" sldId="302"/>
            <ac:spMk id="2" creationId="{F00B4EF6-734B-E0B4-E47D-3475F95A23AA}"/>
          </ac:spMkLst>
        </pc:spChg>
        <pc:spChg chg="add mod">
          <ac:chgData name="Manish Sharma" userId="b799adb9ba789c8f" providerId="LiveId" clId="{F72FAEAE-744D-4E20-BA1F-D3039AAC957F}" dt="2023-03-16T04:06:42.244" v="289" actId="207"/>
          <ac:spMkLst>
            <pc:docMk/>
            <pc:sldMk cId="3486227306" sldId="302"/>
            <ac:spMk id="3" creationId="{0FD8EFB1-CEC2-EC4E-98AB-7E73637F3743}"/>
          </ac:spMkLst>
        </pc:spChg>
        <pc:spChg chg="add mod">
          <ac:chgData name="Manish Sharma" userId="b799adb9ba789c8f" providerId="LiveId" clId="{F72FAEAE-744D-4E20-BA1F-D3039AAC957F}" dt="2023-03-16T04:00:22.140" v="178" actId="1076"/>
          <ac:spMkLst>
            <pc:docMk/>
            <pc:sldMk cId="3486227306" sldId="302"/>
            <ac:spMk id="6" creationId="{98E4F107-4F93-0205-159F-4A5289D4663D}"/>
          </ac:spMkLst>
        </pc:spChg>
        <pc:spChg chg="add mod">
          <ac:chgData name="Manish Sharma" userId="b799adb9ba789c8f" providerId="LiveId" clId="{F72FAEAE-744D-4E20-BA1F-D3039AAC957F}" dt="2023-03-16T04:02:45.797" v="286" actId="20577"/>
          <ac:spMkLst>
            <pc:docMk/>
            <pc:sldMk cId="3486227306" sldId="302"/>
            <ac:spMk id="9" creationId="{C0540934-FDA4-2883-3072-F035EFD9AA9E}"/>
          </ac:spMkLst>
        </pc:spChg>
        <pc:spChg chg="add mod">
          <ac:chgData name="Manish Sharma" userId="b799adb9ba789c8f" providerId="LiveId" clId="{F72FAEAE-744D-4E20-BA1F-D3039AAC957F}" dt="2023-03-16T04:01:30.197" v="206" actId="20577"/>
          <ac:spMkLst>
            <pc:docMk/>
            <pc:sldMk cId="3486227306" sldId="302"/>
            <ac:spMk id="10" creationId="{1A054EF6-8079-6DE3-4EFA-414CFA9C2E66}"/>
          </ac:spMkLst>
        </pc:spChg>
        <pc:cxnChg chg="add mod">
          <ac:chgData name="Manish Sharma" userId="b799adb9ba789c8f" providerId="LiveId" clId="{F72FAEAE-744D-4E20-BA1F-D3039AAC957F}" dt="2023-03-16T04:00:06.248" v="176" actId="1582"/>
          <ac:cxnSpMkLst>
            <pc:docMk/>
            <pc:sldMk cId="3486227306" sldId="302"/>
            <ac:cxnSpMk id="5" creationId="{369F939D-8CA1-549E-225D-F8AFC898E301}"/>
          </ac:cxnSpMkLst>
        </pc:cxnChg>
        <pc:cxnChg chg="add mod">
          <ac:chgData name="Manish Sharma" userId="b799adb9ba789c8f" providerId="LiveId" clId="{F72FAEAE-744D-4E20-BA1F-D3039AAC957F}" dt="2023-03-16T04:00:34.451" v="180" actId="1582"/>
          <ac:cxnSpMkLst>
            <pc:docMk/>
            <pc:sldMk cId="3486227306" sldId="302"/>
            <ac:cxnSpMk id="8" creationId="{27D7CC2D-E29C-B9ED-8B0D-1DAC0B8898E7}"/>
          </ac:cxnSpMkLst>
        </pc:cxnChg>
        <pc:cxnChg chg="add mod">
          <ac:chgData name="Manish Sharma" userId="b799adb9ba789c8f" providerId="LiveId" clId="{F72FAEAE-744D-4E20-BA1F-D3039AAC957F}" dt="2023-03-16T04:01:46.086" v="208" actId="1582"/>
          <ac:cxnSpMkLst>
            <pc:docMk/>
            <pc:sldMk cId="3486227306" sldId="302"/>
            <ac:cxnSpMk id="12" creationId="{2031EAFA-C62C-6B2D-2B08-9E8F7F22CDDA}"/>
          </ac:cxnSpMkLst>
        </pc:cxnChg>
        <pc:cxnChg chg="add mod">
          <ac:chgData name="Manish Sharma" userId="b799adb9ba789c8f" providerId="LiveId" clId="{F72FAEAE-744D-4E20-BA1F-D3039AAC957F}" dt="2023-03-16T04:02:58.724" v="288" actId="1582"/>
          <ac:cxnSpMkLst>
            <pc:docMk/>
            <pc:sldMk cId="3486227306" sldId="302"/>
            <ac:cxnSpMk id="14" creationId="{C7B37718-729B-2715-DADB-F7BDA29F4A7C}"/>
          </ac:cxnSpMkLst>
        </pc:cxnChg>
      </pc:sldChg>
      <pc:sldChg chg="del">
        <pc:chgData name="Manish Sharma" userId="b799adb9ba789c8f" providerId="LiveId" clId="{F72FAEAE-744D-4E20-BA1F-D3039AAC957F}" dt="2023-03-16T03:24:48.508" v="0" actId="47"/>
        <pc:sldMkLst>
          <pc:docMk/>
          <pc:sldMk cId="3951829586" sldId="303"/>
        </pc:sldMkLst>
      </pc:sldChg>
      <pc:sldChg chg="addSp modSp new mod">
        <pc:chgData name="Manish Sharma" userId="b799adb9ba789c8f" providerId="LiveId" clId="{F72FAEAE-744D-4E20-BA1F-D3039AAC957F}" dt="2023-03-16T03:53:56.230" v="34"/>
        <pc:sldMkLst>
          <pc:docMk/>
          <pc:sldMk cId="3993028543" sldId="303"/>
        </pc:sldMkLst>
        <pc:spChg chg="add mod">
          <ac:chgData name="Manish Sharma" userId="b799adb9ba789c8f" providerId="LiveId" clId="{F72FAEAE-744D-4E20-BA1F-D3039AAC957F}" dt="2023-03-16T03:48:44.692" v="23"/>
          <ac:spMkLst>
            <pc:docMk/>
            <pc:sldMk cId="3993028543" sldId="303"/>
            <ac:spMk id="2" creationId="{FAE6F59F-DA58-84F7-1E40-FA0C81739830}"/>
          </ac:spMkLst>
        </pc:spChg>
        <pc:spChg chg="add mod">
          <ac:chgData name="Manish Sharma" userId="b799adb9ba789c8f" providerId="LiveId" clId="{F72FAEAE-744D-4E20-BA1F-D3039AAC957F}" dt="2023-03-16T03:48:44.692" v="23"/>
          <ac:spMkLst>
            <pc:docMk/>
            <pc:sldMk cId="3993028543" sldId="303"/>
            <ac:spMk id="3" creationId="{F366F895-D37C-69A6-45A7-FB942B3BEE55}"/>
          </ac:spMkLst>
        </pc:spChg>
        <pc:spChg chg="add mod">
          <ac:chgData name="Manish Sharma" userId="b799adb9ba789c8f" providerId="LiveId" clId="{F72FAEAE-744D-4E20-BA1F-D3039AAC957F}" dt="2023-03-16T03:48:44.692" v="23"/>
          <ac:spMkLst>
            <pc:docMk/>
            <pc:sldMk cId="3993028543" sldId="303"/>
            <ac:spMk id="4" creationId="{7E96ABBD-712B-B993-03E0-E8D02BDC9855}"/>
          </ac:spMkLst>
        </pc:spChg>
        <pc:spChg chg="add mod">
          <ac:chgData name="Manish Sharma" userId="b799adb9ba789c8f" providerId="LiveId" clId="{F72FAEAE-744D-4E20-BA1F-D3039AAC957F}" dt="2023-03-16T03:48:44.692" v="23"/>
          <ac:spMkLst>
            <pc:docMk/>
            <pc:sldMk cId="3993028543" sldId="303"/>
            <ac:spMk id="5" creationId="{EAA71EEB-C363-049F-8759-A632C6067864}"/>
          </ac:spMkLst>
        </pc:spChg>
        <pc:spChg chg="add mod">
          <ac:chgData name="Manish Sharma" userId="b799adb9ba789c8f" providerId="LiveId" clId="{F72FAEAE-744D-4E20-BA1F-D3039AAC957F}" dt="2023-03-16T03:51:11.046" v="24"/>
          <ac:spMkLst>
            <pc:docMk/>
            <pc:sldMk cId="3993028543" sldId="303"/>
            <ac:spMk id="6" creationId="{F4C9E8A7-0514-24E9-7543-D7C9C691F1A4}"/>
          </ac:spMkLst>
        </pc:spChg>
        <pc:spChg chg="add mod">
          <ac:chgData name="Manish Sharma" userId="b799adb9ba789c8f" providerId="LiveId" clId="{F72FAEAE-744D-4E20-BA1F-D3039AAC957F}" dt="2023-03-16T03:51:35.173" v="25"/>
          <ac:spMkLst>
            <pc:docMk/>
            <pc:sldMk cId="3993028543" sldId="303"/>
            <ac:spMk id="8" creationId="{B4D582C6-8D9B-565E-2103-FF2C66D9A9A6}"/>
          </ac:spMkLst>
        </pc:spChg>
        <pc:spChg chg="add mod ord">
          <ac:chgData name="Manish Sharma" userId="b799adb9ba789c8f" providerId="LiveId" clId="{F72FAEAE-744D-4E20-BA1F-D3039AAC957F}" dt="2023-03-16T03:52:52.721" v="28" actId="167"/>
          <ac:spMkLst>
            <pc:docMk/>
            <pc:sldMk cId="3993028543" sldId="303"/>
            <ac:spMk id="13" creationId="{2E0F11F9-FF9D-495C-EEB5-51A0B50FB5BC}"/>
          </ac:spMkLst>
        </pc:spChg>
        <pc:spChg chg="add mod">
          <ac:chgData name="Manish Sharma" userId="b799adb9ba789c8f" providerId="LiveId" clId="{F72FAEAE-744D-4E20-BA1F-D3039AAC957F}" dt="2023-03-16T03:53:09.525" v="30" actId="1076"/>
          <ac:spMkLst>
            <pc:docMk/>
            <pc:sldMk cId="3993028543" sldId="303"/>
            <ac:spMk id="14" creationId="{3E07D5D8-ACC2-363A-0B59-BF143B7DF107}"/>
          </ac:spMkLst>
        </pc:spChg>
        <pc:spChg chg="add mod">
          <ac:chgData name="Manish Sharma" userId="b799adb9ba789c8f" providerId="LiveId" clId="{F72FAEAE-744D-4E20-BA1F-D3039AAC957F}" dt="2023-03-16T03:53:09.525" v="30" actId="1076"/>
          <ac:spMkLst>
            <pc:docMk/>
            <pc:sldMk cId="3993028543" sldId="303"/>
            <ac:spMk id="15" creationId="{506F2F2B-0190-FA61-94F6-808912F96419}"/>
          </ac:spMkLst>
        </pc:spChg>
        <pc:spChg chg="add mod">
          <ac:chgData name="Manish Sharma" userId="b799adb9ba789c8f" providerId="LiveId" clId="{F72FAEAE-744D-4E20-BA1F-D3039AAC957F}" dt="2023-03-16T03:53:09.525" v="30" actId="1076"/>
          <ac:spMkLst>
            <pc:docMk/>
            <pc:sldMk cId="3993028543" sldId="303"/>
            <ac:spMk id="16" creationId="{AAF2634B-AA75-95A5-9185-5304A2236762}"/>
          </ac:spMkLst>
        </pc:spChg>
        <pc:spChg chg="add mod">
          <ac:chgData name="Manish Sharma" userId="b799adb9ba789c8f" providerId="LiveId" clId="{F72FAEAE-744D-4E20-BA1F-D3039AAC957F}" dt="2023-03-16T03:53:09.525" v="30" actId="1076"/>
          <ac:spMkLst>
            <pc:docMk/>
            <pc:sldMk cId="3993028543" sldId="303"/>
            <ac:spMk id="17" creationId="{137CD797-A104-FA1B-E8C8-DA2F0D70F8C7}"/>
          </ac:spMkLst>
        </pc:spChg>
        <pc:spChg chg="add mod">
          <ac:chgData name="Manish Sharma" userId="b799adb9ba789c8f" providerId="LiveId" clId="{F72FAEAE-744D-4E20-BA1F-D3039AAC957F}" dt="2023-03-16T03:53:09.525" v="30" actId="1076"/>
          <ac:spMkLst>
            <pc:docMk/>
            <pc:sldMk cId="3993028543" sldId="303"/>
            <ac:spMk id="18" creationId="{371E59C6-DACC-4A27-92B9-84BE1164AACC}"/>
          </ac:spMkLst>
        </pc:spChg>
        <pc:spChg chg="add mod">
          <ac:chgData name="Manish Sharma" userId="b799adb9ba789c8f" providerId="LiveId" clId="{F72FAEAE-744D-4E20-BA1F-D3039AAC957F}" dt="2023-03-16T03:53:17.260" v="32" actId="20577"/>
          <ac:spMkLst>
            <pc:docMk/>
            <pc:sldMk cId="3993028543" sldId="303"/>
            <ac:spMk id="19" creationId="{847C0EAB-A359-2E54-918E-5343C8CBFFA6}"/>
          </ac:spMkLst>
        </pc:spChg>
        <pc:spChg chg="add mod">
          <ac:chgData name="Manish Sharma" userId="b799adb9ba789c8f" providerId="LiveId" clId="{F72FAEAE-744D-4E20-BA1F-D3039AAC957F}" dt="2023-03-16T03:53:09.525" v="30" actId="1076"/>
          <ac:spMkLst>
            <pc:docMk/>
            <pc:sldMk cId="3993028543" sldId="303"/>
            <ac:spMk id="21" creationId="{F4CCC11F-5B74-7EBF-C566-AE41CF56C9FB}"/>
          </ac:spMkLst>
        </pc:spChg>
        <pc:spChg chg="add mod">
          <ac:chgData name="Manish Sharma" userId="b799adb9ba789c8f" providerId="LiveId" clId="{F72FAEAE-744D-4E20-BA1F-D3039AAC957F}" dt="2023-03-16T03:53:56.230" v="34"/>
          <ac:spMkLst>
            <pc:docMk/>
            <pc:sldMk cId="3993028543" sldId="303"/>
            <ac:spMk id="27" creationId="{12315FF6-F050-274A-A013-76675FFA2123}"/>
          </ac:spMkLst>
        </pc:spChg>
        <pc:spChg chg="add mod">
          <ac:chgData name="Manish Sharma" userId="b799adb9ba789c8f" providerId="LiveId" clId="{F72FAEAE-744D-4E20-BA1F-D3039AAC957F}" dt="2023-03-16T03:53:56.230" v="34"/>
          <ac:spMkLst>
            <pc:docMk/>
            <pc:sldMk cId="3993028543" sldId="303"/>
            <ac:spMk id="28" creationId="{6D388745-24E7-6A33-6091-68FD47392DF0}"/>
          </ac:spMkLst>
        </pc:spChg>
        <pc:cxnChg chg="add mod">
          <ac:chgData name="Manish Sharma" userId="b799adb9ba789c8f" providerId="LiveId" clId="{F72FAEAE-744D-4E20-BA1F-D3039AAC957F}" dt="2023-03-16T03:51:35.173" v="25"/>
          <ac:cxnSpMkLst>
            <pc:docMk/>
            <pc:sldMk cId="3993028543" sldId="303"/>
            <ac:cxnSpMk id="7" creationId="{DD5FEF48-9726-F9E3-6F58-A87ECD382E7F}"/>
          </ac:cxnSpMkLst>
        </pc:cxnChg>
        <pc:cxnChg chg="add mod">
          <ac:chgData name="Manish Sharma" userId="b799adb9ba789c8f" providerId="LiveId" clId="{F72FAEAE-744D-4E20-BA1F-D3039AAC957F}" dt="2023-03-16T03:51:35.173" v="25"/>
          <ac:cxnSpMkLst>
            <pc:docMk/>
            <pc:sldMk cId="3993028543" sldId="303"/>
            <ac:cxnSpMk id="9" creationId="{FCBE24DD-FF57-2CC1-D141-A0A677BD2738}"/>
          </ac:cxnSpMkLst>
        </pc:cxnChg>
        <pc:cxnChg chg="add mod">
          <ac:chgData name="Manish Sharma" userId="b799adb9ba789c8f" providerId="LiveId" clId="{F72FAEAE-744D-4E20-BA1F-D3039AAC957F}" dt="2023-03-16T03:52:09.097" v="26"/>
          <ac:cxnSpMkLst>
            <pc:docMk/>
            <pc:sldMk cId="3993028543" sldId="303"/>
            <ac:cxnSpMk id="10" creationId="{8C8D92A6-1196-70EE-EB27-9AA47EF507AE}"/>
          </ac:cxnSpMkLst>
        </pc:cxnChg>
        <pc:cxnChg chg="add mod">
          <ac:chgData name="Manish Sharma" userId="b799adb9ba789c8f" providerId="LiveId" clId="{F72FAEAE-744D-4E20-BA1F-D3039AAC957F}" dt="2023-03-16T03:52:09.097" v="26"/>
          <ac:cxnSpMkLst>
            <pc:docMk/>
            <pc:sldMk cId="3993028543" sldId="303"/>
            <ac:cxnSpMk id="11" creationId="{7400C9DB-2571-3369-C47B-1B259B4BFE0D}"/>
          </ac:cxnSpMkLst>
        </pc:cxnChg>
        <pc:cxnChg chg="add mod">
          <ac:chgData name="Manish Sharma" userId="b799adb9ba789c8f" providerId="LiveId" clId="{F72FAEAE-744D-4E20-BA1F-D3039AAC957F}" dt="2023-03-16T03:52:09.097" v="26"/>
          <ac:cxnSpMkLst>
            <pc:docMk/>
            <pc:sldMk cId="3993028543" sldId="303"/>
            <ac:cxnSpMk id="12" creationId="{3B3AA3DB-E8E0-9F2F-7E12-8B4A1564E5C5}"/>
          </ac:cxnSpMkLst>
        </pc:cxnChg>
        <pc:cxnChg chg="add mod">
          <ac:chgData name="Manish Sharma" userId="b799adb9ba789c8f" providerId="LiveId" clId="{F72FAEAE-744D-4E20-BA1F-D3039AAC957F}" dt="2023-03-16T03:53:09.525" v="30" actId="1076"/>
          <ac:cxnSpMkLst>
            <pc:docMk/>
            <pc:sldMk cId="3993028543" sldId="303"/>
            <ac:cxnSpMk id="20" creationId="{BB48B4F7-9096-64D6-3A74-F6B65B2DB90B}"/>
          </ac:cxnSpMkLst>
        </pc:cxnChg>
        <pc:cxnChg chg="add mod">
          <ac:chgData name="Manish Sharma" userId="b799adb9ba789c8f" providerId="LiveId" clId="{F72FAEAE-744D-4E20-BA1F-D3039AAC957F}" dt="2023-03-16T03:53:09.525" v="30" actId="1076"/>
          <ac:cxnSpMkLst>
            <pc:docMk/>
            <pc:sldMk cId="3993028543" sldId="303"/>
            <ac:cxnSpMk id="22" creationId="{A6D87A55-9B5B-051D-0396-7ACCDE7341B4}"/>
          </ac:cxnSpMkLst>
        </pc:cxnChg>
        <pc:cxnChg chg="add mod">
          <ac:chgData name="Manish Sharma" userId="b799adb9ba789c8f" providerId="LiveId" clId="{F72FAEAE-744D-4E20-BA1F-D3039AAC957F}" dt="2023-03-16T03:53:09.525" v="30" actId="1076"/>
          <ac:cxnSpMkLst>
            <pc:docMk/>
            <pc:sldMk cId="3993028543" sldId="303"/>
            <ac:cxnSpMk id="23" creationId="{4797A99B-85ED-E42E-B23C-A2A89B8F5F2F}"/>
          </ac:cxnSpMkLst>
        </pc:cxnChg>
        <pc:cxnChg chg="add mod">
          <ac:chgData name="Manish Sharma" userId="b799adb9ba789c8f" providerId="LiveId" clId="{F72FAEAE-744D-4E20-BA1F-D3039AAC957F}" dt="2023-03-16T03:53:09.525" v="30" actId="1076"/>
          <ac:cxnSpMkLst>
            <pc:docMk/>
            <pc:sldMk cId="3993028543" sldId="303"/>
            <ac:cxnSpMk id="24" creationId="{7C71FACC-8E00-B1B4-5AD8-99B7B7B8E8E4}"/>
          </ac:cxnSpMkLst>
        </pc:cxnChg>
        <pc:cxnChg chg="add mod">
          <ac:chgData name="Manish Sharma" userId="b799adb9ba789c8f" providerId="LiveId" clId="{F72FAEAE-744D-4E20-BA1F-D3039AAC957F}" dt="2023-03-16T03:53:09.525" v="30" actId="1076"/>
          <ac:cxnSpMkLst>
            <pc:docMk/>
            <pc:sldMk cId="3993028543" sldId="303"/>
            <ac:cxnSpMk id="25" creationId="{8DA60B63-C74C-7EF6-2BF6-51524BE233C6}"/>
          </ac:cxnSpMkLst>
        </pc:cxnChg>
        <pc:cxnChg chg="add mod">
          <ac:chgData name="Manish Sharma" userId="b799adb9ba789c8f" providerId="LiveId" clId="{F72FAEAE-744D-4E20-BA1F-D3039AAC957F}" dt="2023-03-16T03:53:49.912" v="33"/>
          <ac:cxnSpMkLst>
            <pc:docMk/>
            <pc:sldMk cId="3993028543" sldId="303"/>
            <ac:cxnSpMk id="26" creationId="{26F53517-B757-EF0B-6967-2A03CE2FDF49}"/>
          </ac:cxnSpMkLst>
        </pc:cxnChg>
      </pc:sldChg>
      <pc:sldChg chg="addSp modSp new mod modClrScheme chgLayout">
        <pc:chgData name="Manish Sharma" userId="b799adb9ba789c8f" providerId="LiveId" clId="{F72FAEAE-744D-4E20-BA1F-D3039AAC957F}" dt="2023-03-16T04:08:23.325" v="298"/>
        <pc:sldMkLst>
          <pc:docMk/>
          <pc:sldMk cId="422349901" sldId="304"/>
        </pc:sldMkLst>
        <pc:spChg chg="add mod">
          <ac:chgData name="Manish Sharma" userId="b799adb9ba789c8f" providerId="LiveId" clId="{F72FAEAE-744D-4E20-BA1F-D3039AAC957F}" dt="2023-03-16T04:07:34.587" v="292"/>
          <ac:spMkLst>
            <pc:docMk/>
            <pc:sldMk cId="422349901" sldId="304"/>
            <ac:spMk id="2" creationId="{C1BAD45C-9DA1-4DE8-9EA2-D8E350928DDC}"/>
          </ac:spMkLst>
        </pc:spChg>
        <pc:spChg chg="add mod">
          <ac:chgData name="Manish Sharma" userId="b799adb9ba789c8f" providerId="LiveId" clId="{F72FAEAE-744D-4E20-BA1F-D3039AAC957F}" dt="2023-03-16T04:07:40.964" v="293"/>
          <ac:spMkLst>
            <pc:docMk/>
            <pc:sldMk cId="422349901" sldId="304"/>
            <ac:spMk id="3" creationId="{3DA9573B-02E8-FDFB-6F5A-B8C096B47DAF}"/>
          </ac:spMkLst>
        </pc:spChg>
        <pc:spChg chg="add mod">
          <ac:chgData name="Manish Sharma" userId="b799adb9ba789c8f" providerId="LiveId" clId="{F72FAEAE-744D-4E20-BA1F-D3039AAC957F}" dt="2023-03-16T04:07:40.964" v="293"/>
          <ac:spMkLst>
            <pc:docMk/>
            <pc:sldMk cId="422349901" sldId="304"/>
            <ac:spMk id="4" creationId="{21E44AA4-70FD-93CC-D050-CC2D67F6E434}"/>
          </ac:spMkLst>
        </pc:spChg>
        <pc:spChg chg="add mod">
          <ac:chgData name="Manish Sharma" userId="b799adb9ba789c8f" providerId="LiveId" clId="{F72FAEAE-744D-4E20-BA1F-D3039AAC957F}" dt="2023-03-16T04:07:56.488" v="294"/>
          <ac:spMkLst>
            <pc:docMk/>
            <pc:sldMk cId="422349901" sldId="304"/>
            <ac:spMk id="5" creationId="{4B78AF77-791B-3EC9-F69E-6DB017CDA38A}"/>
          </ac:spMkLst>
        </pc:spChg>
        <pc:spChg chg="add mod">
          <ac:chgData name="Manish Sharma" userId="b799adb9ba789c8f" providerId="LiveId" clId="{F72FAEAE-744D-4E20-BA1F-D3039AAC957F}" dt="2023-03-16T04:08:03.914" v="295"/>
          <ac:spMkLst>
            <pc:docMk/>
            <pc:sldMk cId="422349901" sldId="304"/>
            <ac:spMk id="6" creationId="{02B0489F-A8F7-F3F2-8AE0-5C6F94F3FB33}"/>
          </ac:spMkLst>
        </pc:spChg>
        <pc:spChg chg="add mod">
          <ac:chgData name="Manish Sharma" userId="b799adb9ba789c8f" providerId="LiveId" clId="{F72FAEAE-744D-4E20-BA1F-D3039AAC957F}" dt="2023-03-16T04:08:03.914" v="295"/>
          <ac:spMkLst>
            <pc:docMk/>
            <pc:sldMk cId="422349901" sldId="304"/>
            <ac:spMk id="7" creationId="{DCEA320E-A5EB-0441-E735-962086C06EDE}"/>
          </ac:spMkLst>
        </pc:spChg>
        <pc:spChg chg="add mod">
          <ac:chgData name="Manish Sharma" userId="b799adb9ba789c8f" providerId="LiveId" clId="{F72FAEAE-744D-4E20-BA1F-D3039AAC957F}" dt="2023-03-16T04:08:03.914" v="295"/>
          <ac:spMkLst>
            <pc:docMk/>
            <pc:sldMk cId="422349901" sldId="304"/>
            <ac:spMk id="8" creationId="{C107120F-CB29-A27C-EDB3-C79A198B53F9}"/>
          </ac:spMkLst>
        </pc:spChg>
        <pc:spChg chg="add mod">
          <ac:chgData name="Manish Sharma" userId="b799adb9ba789c8f" providerId="LiveId" clId="{F72FAEAE-744D-4E20-BA1F-D3039AAC957F}" dt="2023-03-16T04:08:03.914" v="295"/>
          <ac:spMkLst>
            <pc:docMk/>
            <pc:sldMk cId="422349901" sldId="304"/>
            <ac:spMk id="9" creationId="{0AE2E26C-2F6A-8F50-A722-C3B8D692A5EA}"/>
          </ac:spMkLst>
        </pc:spChg>
        <pc:spChg chg="add mod">
          <ac:chgData name="Manish Sharma" userId="b799adb9ba789c8f" providerId="LiveId" clId="{F72FAEAE-744D-4E20-BA1F-D3039AAC957F}" dt="2023-03-16T04:08:09.652" v="296"/>
          <ac:spMkLst>
            <pc:docMk/>
            <pc:sldMk cId="422349901" sldId="304"/>
            <ac:spMk id="10" creationId="{71F0F754-FAAF-69FC-9D52-60134D2434EB}"/>
          </ac:spMkLst>
        </pc:spChg>
        <pc:spChg chg="add mod">
          <ac:chgData name="Manish Sharma" userId="b799adb9ba789c8f" providerId="LiveId" clId="{F72FAEAE-744D-4E20-BA1F-D3039AAC957F}" dt="2023-03-16T04:08:16.366" v="297"/>
          <ac:spMkLst>
            <pc:docMk/>
            <pc:sldMk cId="422349901" sldId="304"/>
            <ac:spMk id="11" creationId="{0BFE89A7-D46C-D15C-4CAB-D8E6FFBF09A8}"/>
          </ac:spMkLst>
        </pc:spChg>
        <pc:spChg chg="add mod">
          <ac:chgData name="Manish Sharma" userId="b799adb9ba789c8f" providerId="LiveId" clId="{F72FAEAE-744D-4E20-BA1F-D3039AAC957F}" dt="2023-03-16T04:08:16.366" v="297"/>
          <ac:spMkLst>
            <pc:docMk/>
            <pc:sldMk cId="422349901" sldId="304"/>
            <ac:spMk id="12" creationId="{07733366-3B61-2360-0545-E875AED0D13A}"/>
          </ac:spMkLst>
        </pc:spChg>
        <pc:spChg chg="add mod">
          <ac:chgData name="Manish Sharma" userId="b799adb9ba789c8f" providerId="LiveId" clId="{F72FAEAE-744D-4E20-BA1F-D3039AAC957F}" dt="2023-03-16T04:08:23.325" v="298"/>
          <ac:spMkLst>
            <pc:docMk/>
            <pc:sldMk cId="422349901" sldId="304"/>
            <ac:spMk id="13" creationId="{3AF5C364-1037-93ED-103E-F6AD02016364}"/>
          </ac:spMkLst>
        </pc:spChg>
      </pc:sldChg>
      <pc:sldChg chg="del">
        <pc:chgData name="Manish Sharma" userId="b799adb9ba789c8f" providerId="LiveId" clId="{F72FAEAE-744D-4E20-BA1F-D3039AAC957F}" dt="2023-03-16T03:24:48.508" v="0" actId="47"/>
        <pc:sldMkLst>
          <pc:docMk/>
          <pc:sldMk cId="4263189834" sldId="304"/>
        </pc:sldMkLst>
      </pc:sldChg>
      <pc:sldChg chg="del">
        <pc:chgData name="Manish Sharma" userId="b799adb9ba789c8f" providerId="LiveId" clId="{F72FAEAE-744D-4E20-BA1F-D3039AAC957F}" dt="2023-03-16T03:24:48.508" v="0" actId="47"/>
        <pc:sldMkLst>
          <pc:docMk/>
          <pc:sldMk cId="306992718" sldId="305"/>
        </pc:sldMkLst>
      </pc:sldChg>
      <pc:sldChg chg="addSp delSp modSp new mod">
        <pc:chgData name="Manish Sharma" userId="b799adb9ba789c8f" providerId="LiveId" clId="{F72FAEAE-744D-4E20-BA1F-D3039AAC957F}" dt="2023-03-16T04:13:20.090" v="305"/>
        <pc:sldMkLst>
          <pc:docMk/>
          <pc:sldMk cId="844856315" sldId="305"/>
        </pc:sldMkLst>
        <pc:spChg chg="del">
          <ac:chgData name="Manish Sharma" userId="b799adb9ba789c8f" providerId="LiveId" clId="{F72FAEAE-744D-4E20-BA1F-D3039AAC957F}" dt="2023-03-16T04:12:02.127" v="300" actId="478"/>
          <ac:spMkLst>
            <pc:docMk/>
            <pc:sldMk cId="844856315" sldId="305"/>
            <ac:spMk id="2" creationId="{60E832A7-460B-2636-1207-64E6F9DB3024}"/>
          </ac:spMkLst>
        </pc:spChg>
        <pc:spChg chg="add mod">
          <ac:chgData name="Manish Sharma" userId="b799adb9ba789c8f" providerId="LiveId" clId="{F72FAEAE-744D-4E20-BA1F-D3039AAC957F}" dt="2023-03-16T04:12:16.183" v="301"/>
          <ac:spMkLst>
            <pc:docMk/>
            <pc:sldMk cId="844856315" sldId="305"/>
            <ac:spMk id="3" creationId="{C70A4F7B-3DF5-EC51-75B2-EBD673E8969C}"/>
          </ac:spMkLst>
        </pc:spChg>
        <pc:spChg chg="add mod">
          <ac:chgData name="Manish Sharma" userId="b799adb9ba789c8f" providerId="LiveId" clId="{F72FAEAE-744D-4E20-BA1F-D3039AAC957F}" dt="2023-03-16T04:12:16.183" v="301"/>
          <ac:spMkLst>
            <pc:docMk/>
            <pc:sldMk cId="844856315" sldId="305"/>
            <ac:spMk id="4" creationId="{356E3F55-C4E7-8D4F-9FC6-F65AC12EC50E}"/>
          </ac:spMkLst>
        </pc:spChg>
        <pc:spChg chg="mod">
          <ac:chgData name="Manish Sharma" userId="b799adb9ba789c8f" providerId="LiveId" clId="{F72FAEAE-744D-4E20-BA1F-D3039AAC957F}" dt="2023-03-16T04:12:25.673" v="302"/>
          <ac:spMkLst>
            <pc:docMk/>
            <pc:sldMk cId="844856315" sldId="305"/>
            <ac:spMk id="6" creationId="{A1F66419-1CB1-737D-96A0-2A24B652D894}"/>
          </ac:spMkLst>
        </pc:spChg>
        <pc:spChg chg="mod">
          <ac:chgData name="Manish Sharma" userId="b799adb9ba789c8f" providerId="LiveId" clId="{F72FAEAE-744D-4E20-BA1F-D3039AAC957F}" dt="2023-03-16T04:12:25.673" v="302"/>
          <ac:spMkLst>
            <pc:docMk/>
            <pc:sldMk cId="844856315" sldId="305"/>
            <ac:spMk id="7" creationId="{5EB3427D-19FE-CFC3-AE91-0D22077C6773}"/>
          </ac:spMkLst>
        </pc:spChg>
        <pc:spChg chg="mod">
          <ac:chgData name="Manish Sharma" userId="b799adb9ba789c8f" providerId="LiveId" clId="{F72FAEAE-744D-4E20-BA1F-D3039AAC957F}" dt="2023-03-16T04:12:25.673" v="302"/>
          <ac:spMkLst>
            <pc:docMk/>
            <pc:sldMk cId="844856315" sldId="305"/>
            <ac:spMk id="9" creationId="{F25ED13F-77DD-9D1C-AB72-F44C82363E6C}"/>
          </ac:spMkLst>
        </pc:spChg>
        <pc:spChg chg="mod">
          <ac:chgData name="Manish Sharma" userId="b799adb9ba789c8f" providerId="LiveId" clId="{F72FAEAE-744D-4E20-BA1F-D3039AAC957F}" dt="2023-03-16T04:12:25.673" v="302"/>
          <ac:spMkLst>
            <pc:docMk/>
            <pc:sldMk cId="844856315" sldId="305"/>
            <ac:spMk id="10" creationId="{046BE75D-BA4E-6F44-94FE-0AF2F9E46CAA}"/>
          </ac:spMkLst>
        </pc:spChg>
        <pc:spChg chg="add mod">
          <ac:chgData name="Manish Sharma" userId="b799adb9ba789c8f" providerId="LiveId" clId="{F72FAEAE-744D-4E20-BA1F-D3039AAC957F}" dt="2023-03-16T04:12:36.627" v="303"/>
          <ac:spMkLst>
            <pc:docMk/>
            <pc:sldMk cId="844856315" sldId="305"/>
            <ac:spMk id="12" creationId="{E1C7A030-CEB9-048E-6747-EEC413E42B1F}"/>
          </ac:spMkLst>
        </pc:spChg>
        <pc:spChg chg="add mod">
          <ac:chgData name="Manish Sharma" userId="b799adb9ba789c8f" providerId="LiveId" clId="{F72FAEAE-744D-4E20-BA1F-D3039AAC957F}" dt="2023-03-16T04:12:36.627" v="303"/>
          <ac:spMkLst>
            <pc:docMk/>
            <pc:sldMk cId="844856315" sldId="305"/>
            <ac:spMk id="14" creationId="{C003C8FF-3739-3DF1-EE28-CBA8560FA760}"/>
          </ac:spMkLst>
        </pc:spChg>
        <pc:spChg chg="add mod">
          <ac:chgData name="Manish Sharma" userId="b799adb9ba789c8f" providerId="LiveId" clId="{F72FAEAE-744D-4E20-BA1F-D3039AAC957F}" dt="2023-03-16T04:12:56.029" v="304"/>
          <ac:spMkLst>
            <pc:docMk/>
            <pc:sldMk cId="844856315" sldId="305"/>
            <ac:spMk id="15" creationId="{3219BA9D-6919-8A67-EB37-984CC76759F6}"/>
          </ac:spMkLst>
        </pc:spChg>
        <pc:spChg chg="add mod">
          <ac:chgData name="Manish Sharma" userId="b799adb9ba789c8f" providerId="LiveId" clId="{F72FAEAE-744D-4E20-BA1F-D3039AAC957F}" dt="2023-03-16T04:12:56.029" v="304"/>
          <ac:spMkLst>
            <pc:docMk/>
            <pc:sldMk cId="844856315" sldId="305"/>
            <ac:spMk id="16" creationId="{20533671-A509-BFB7-57B5-125CF2FD7E27}"/>
          </ac:spMkLst>
        </pc:spChg>
        <pc:spChg chg="add mod">
          <ac:chgData name="Manish Sharma" userId="b799adb9ba789c8f" providerId="LiveId" clId="{F72FAEAE-744D-4E20-BA1F-D3039AAC957F}" dt="2023-03-16T04:12:56.029" v="304"/>
          <ac:spMkLst>
            <pc:docMk/>
            <pc:sldMk cId="844856315" sldId="305"/>
            <ac:spMk id="17" creationId="{87B14665-616E-EFB0-07FC-C71CCB900AC0}"/>
          </ac:spMkLst>
        </pc:spChg>
        <pc:spChg chg="add mod">
          <ac:chgData name="Manish Sharma" userId="b799adb9ba789c8f" providerId="LiveId" clId="{F72FAEAE-744D-4E20-BA1F-D3039AAC957F}" dt="2023-03-16T04:12:56.029" v="304"/>
          <ac:spMkLst>
            <pc:docMk/>
            <pc:sldMk cId="844856315" sldId="305"/>
            <ac:spMk id="18" creationId="{5E53BCCF-C692-66F9-3CE9-8B5393AC0051}"/>
          </ac:spMkLst>
        </pc:spChg>
        <pc:spChg chg="add mod">
          <ac:chgData name="Manish Sharma" userId="b799adb9ba789c8f" providerId="LiveId" clId="{F72FAEAE-744D-4E20-BA1F-D3039AAC957F}" dt="2023-03-16T04:12:56.029" v="304"/>
          <ac:spMkLst>
            <pc:docMk/>
            <pc:sldMk cId="844856315" sldId="305"/>
            <ac:spMk id="19" creationId="{E11C033D-679A-D7A9-AC00-05E8E1837E3A}"/>
          </ac:spMkLst>
        </pc:spChg>
        <pc:spChg chg="add mod">
          <ac:chgData name="Manish Sharma" userId="b799adb9ba789c8f" providerId="LiveId" clId="{F72FAEAE-744D-4E20-BA1F-D3039AAC957F}" dt="2023-03-16T04:13:20.090" v="305"/>
          <ac:spMkLst>
            <pc:docMk/>
            <pc:sldMk cId="844856315" sldId="305"/>
            <ac:spMk id="22" creationId="{208E7704-0D3B-F53A-4988-E691243DCE97}"/>
          </ac:spMkLst>
        </pc:spChg>
        <pc:spChg chg="add mod">
          <ac:chgData name="Manish Sharma" userId="b799adb9ba789c8f" providerId="LiveId" clId="{F72FAEAE-744D-4E20-BA1F-D3039AAC957F}" dt="2023-03-16T04:13:20.090" v="305"/>
          <ac:spMkLst>
            <pc:docMk/>
            <pc:sldMk cId="844856315" sldId="305"/>
            <ac:spMk id="23" creationId="{1AA26CBB-1B29-8B25-17FE-86E60052AB4D}"/>
          </ac:spMkLst>
        </pc:spChg>
        <pc:spChg chg="mod">
          <ac:chgData name="Manish Sharma" userId="b799adb9ba789c8f" providerId="LiveId" clId="{F72FAEAE-744D-4E20-BA1F-D3039AAC957F}" dt="2023-03-16T04:13:20.090" v="305"/>
          <ac:spMkLst>
            <pc:docMk/>
            <pc:sldMk cId="844856315" sldId="305"/>
            <ac:spMk id="25" creationId="{BE41B0BB-B439-B3E5-7F34-D1811DADD390}"/>
          </ac:spMkLst>
        </pc:spChg>
        <pc:spChg chg="mod">
          <ac:chgData name="Manish Sharma" userId="b799adb9ba789c8f" providerId="LiveId" clId="{F72FAEAE-744D-4E20-BA1F-D3039AAC957F}" dt="2023-03-16T04:13:20.090" v="305"/>
          <ac:spMkLst>
            <pc:docMk/>
            <pc:sldMk cId="844856315" sldId="305"/>
            <ac:spMk id="26" creationId="{7E46D7F5-603B-3141-7BAA-FDEA70170A7B}"/>
          </ac:spMkLst>
        </pc:spChg>
        <pc:grpChg chg="add mod">
          <ac:chgData name="Manish Sharma" userId="b799adb9ba789c8f" providerId="LiveId" clId="{F72FAEAE-744D-4E20-BA1F-D3039AAC957F}" dt="2023-03-16T04:12:25.673" v="302"/>
          <ac:grpSpMkLst>
            <pc:docMk/>
            <pc:sldMk cId="844856315" sldId="305"/>
            <ac:grpSpMk id="5" creationId="{F6B7211A-702B-6EB3-3D4D-384A22109F30}"/>
          </ac:grpSpMkLst>
        </pc:grpChg>
        <pc:grpChg chg="add mod">
          <ac:chgData name="Manish Sharma" userId="b799adb9ba789c8f" providerId="LiveId" clId="{F72FAEAE-744D-4E20-BA1F-D3039AAC957F}" dt="2023-03-16T04:12:25.673" v="302"/>
          <ac:grpSpMkLst>
            <pc:docMk/>
            <pc:sldMk cId="844856315" sldId="305"/>
            <ac:grpSpMk id="8" creationId="{231DB22F-E48E-8BFC-0F11-18601265FAC2}"/>
          </ac:grpSpMkLst>
        </pc:grpChg>
        <pc:grpChg chg="add mod">
          <ac:chgData name="Manish Sharma" userId="b799adb9ba789c8f" providerId="LiveId" clId="{F72FAEAE-744D-4E20-BA1F-D3039AAC957F}" dt="2023-03-16T04:13:20.090" v="305"/>
          <ac:grpSpMkLst>
            <pc:docMk/>
            <pc:sldMk cId="844856315" sldId="305"/>
            <ac:grpSpMk id="24" creationId="{FF04A0F1-600D-16CB-CEDA-5D84EEA2BFC9}"/>
          </ac:grpSpMkLst>
        </pc:grpChg>
        <pc:cxnChg chg="add mod">
          <ac:chgData name="Manish Sharma" userId="b799adb9ba789c8f" providerId="LiveId" clId="{F72FAEAE-744D-4E20-BA1F-D3039AAC957F}" dt="2023-03-16T04:12:36.627" v="303"/>
          <ac:cxnSpMkLst>
            <pc:docMk/>
            <pc:sldMk cId="844856315" sldId="305"/>
            <ac:cxnSpMk id="11" creationId="{F9F3EF4E-2233-D88A-EC83-F97AF9D90406}"/>
          </ac:cxnSpMkLst>
        </pc:cxnChg>
        <pc:cxnChg chg="add mod">
          <ac:chgData name="Manish Sharma" userId="b799adb9ba789c8f" providerId="LiveId" clId="{F72FAEAE-744D-4E20-BA1F-D3039AAC957F}" dt="2023-03-16T04:12:36.627" v="303"/>
          <ac:cxnSpMkLst>
            <pc:docMk/>
            <pc:sldMk cId="844856315" sldId="305"/>
            <ac:cxnSpMk id="13" creationId="{117F954A-4909-243D-DFF9-B1D3C28E0A8A}"/>
          </ac:cxnSpMkLst>
        </pc:cxnChg>
        <pc:cxnChg chg="add mod">
          <ac:chgData name="Manish Sharma" userId="b799adb9ba789c8f" providerId="LiveId" clId="{F72FAEAE-744D-4E20-BA1F-D3039AAC957F}" dt="2023-03-16T04:13:20.090" v="305"/>
          <ac:cxnSpMkLst>
            <pc:docMk/>
            <pc:sldMk cId="844856315" sldId="305"/>
            <ac:cxnSpMk id="20" creationId="{2BEC13F7-E508-C71B-1BE9-22D731950BF1}"/>
          </ac:cxnSpMkLst>
        </pc:cxnChg>
        <pc:cxnChg chg="add mod">
          <ac:chgData name="Manish Sharma" userId="b799adb9ba789c8f" providerId="LiveId" clId="{F72FAEAE-744D-4E20-BA1F-D3039AAC957F}" dt="2023-03-16T04:13:20.090" v="305"/>
          <ac:cxnSpMkLst>
            <pc:docMk/>
            <pc:sldMk cId="844856315" sldId="305"/>
            <ac:cxnSpMk id="21" creationId="{38C3FE77-3C50-B5CA-F73D-AE3775C314F8}"/>
          </ac:cxnSpMkLst>
        </pc:cxnChg>
      </pc:sldChg>
      <pc:sldChg chg="addSp delSp modSp new mod modClrScheme chgLayout">
        <pc:chgData name="Manish Sharma" userId="b799adb9ba789c8f" providerId="LiveId" clId="{F72FAEAE-744D-4E20-BA1F-D3039AAC957F}" dt="2023-03-16T04:15:40.367" v="313"/>
        <pc:sldMkLst>
          <pc:docMk/>
          <pc:sldMk cId="1215532204" sldId="306"/>
        </pc:sldMkLst>
        <pc:spChg chg="del">
          <ac:chgData name="Manish Sharma" userId="b799adb9ba789c8f" providerId="LiveId" clId="{F72FAEAE-744D-4E20-BA1F-D3039AAC957F}" dt="2023-03-16T04:14:09.718" v="307" actId="700"/>
          <ac:spMkLst>
            <pc:docMk/>
            <pc:sldMk cId="1215532204" sldId="306"/>
            <ac:spMk id="2" creationId="{4D71295A-84FB-16AD-8484-37D0E621C757}"/>
          </ac:spMkLst>
        </pc:spChg>
        <pc:spChg chg="add mod">
          <ac:chgData name="Manish Sharma" userId="b799adb9ba789c8f" providerId="LiveId" clId="{F72FAEAE-744D-4E20-BA1F-D3039AAC957F}" dt="2023-03-16T04:14:17.672" v="308"/>
          <ac:spMkLst>
            <pc:docMk/>
            <pc:sldMk cId="1215532204" sldId="306"/>
            <ac:spMk id="3" creationId="{74D39F76-86F3-A2FF-3127-F4B38B8573B1}"/>
          </ac:spMkLst>
        </pc:spChg>
        <pc:spChg chg="add mod">
          <ac:chgData name="Manish Sharma" userId="b799adb9ba789c8f" providerId="LiveId" clId="{F72FAEAE-744D-4E20-BA1F-D3039AAC957F}" dt="2023-03-16T04:14:17.672" v="308"/>
          <ac:spMkLst>
            <pc:docMk/>
            <pc:sldMk cId="1215532204" sldId="306"/>
            <ac:spMk id="6" creationId="{2D82D372-9A52-332F-99F3-A482D427A7A1}"/>
          </ac:spMkLst>
        </pc:spChg>
        <pc:spChg chg="add mod">
          <ac:chgData name="Manish Sharma" userId="b799adb9ba789c8f" providerId="LiveId" clId="{F72FAEAE-744D-4E20-BA1F-D3039AAC957F}" dt="2023-03-16T04:14:27.398" v="309"/>
          <ac:spMkLst>
            <pc:docMk/>
            <pc:sldMk cId="1215532204" sldId="306"/>
            <ac:spMk id="7" creationId="{0FA93C6A-AA2B-9AC9-0172-6B80029241CB}"/>
          </ac:spMkLst>
        </pc:spChg>
        <pc:spChg chg="add mod">
          <ac:chgData name="Manish Sharma" userId="b799adb9ba789c8f" providerId="LiveId" clId="{F72FAEAE-744D-4E20-BA1F-D3039AAC957F}" dt="2023-03-16T04:14:27.398" v="309"/>
          <ac:spMkLst>
            <pc:docMk/>
            <pc:sldMk cId="1215532204" sldId="306"/>
            <ac:spMk id="9" creationId="{4384A91D-3E91-E91D-DC94-11C48B16361C}"/>
          </ac:spMkLst>
        </pc:spChg>
        <pc:spChg chg="add mod">
          <ac:chgData name="Manish Sharma" userId="b799adb9ba789c8f" providerId="LiveId" clId="{F72FAEAE-744D-4E20-BA1F-D3039AAC957F}" dt="2023-03-16T04:14:27.398" v="309"/>
          <ac:spMkLst>
            <pc:docMk/>
            <pc:sldMk cId="1215532204" sldId="306"/>
            <ac:spMk id="11" creationId="{49A9EA24-7520-64D9-5A93-6291592727A2}"/>
          </ac:spMkLst>
        </pc:spChg>
        <pc:spChg chg="mod">
          <ac:chgData name="Manish Sharma" userId="b799adb9ba789c8f" providerId="LiveId" clId="{F72FAEAE-744D-4E20-BA1F-D3039AAC957F}" dt="2023-03-16T04:14:40.856" v="310"/>
          <ac:spMkLst>
            <pc:docMk/>
            <pc:sldMk cId="1215532204" sldId="306"/>
            <ac:spMk id="13" creationId="{2EBFA6B5-9ECC-CD7B-42A3-DF6E7DED0125}"/>
          </ac:spMkLst>
        </pc:spChg>
        <pc:spChg chg="mod">
          <ac:chgData name="Manish Sharma" userId="b799adb9ba789c8f" providerId="LiveId" clId="{F72FAEAE-744D-4E20-BA1F-D3039AAC957F}" dt="2023-03-16T04:14:40.856" v="310"/>
          <ac:spMkLst>
            <pc:docMk/>
            <pc:sldMk cId="1215532204" sldId="306"/>
            <ac:spMk id="14" creationId="{E0757CAB-DD81-6D6A-BB6C-4D6C34E18DF0}"/>
          </ac:spMkLst>
        </pc:spChg>
        <pc:spChg chg="mod">
          <ac:chgData name="Manish Sharma" userId="b799adb9ba789c8f" providerId="LiveId" clId="{F72FAEAE-744D-4E20-BA1F-D3039AAC957F}" dt="2023-03-16T04:14:40.856" v="310"/>
          <ac:spMkLst>
            <pc:docMk/>
            <pc:sldMk cId="1215532204" sldId="306"/>
            <ac:spMk id="16" creationId="{7CCB3A0F-0122-710B-F428-9F1CD689DF56}"/>
          </ac:spMkLst>
        </pc:spChg>
        <pc:spChg chg="mod">
          <ac:chgData name="Manish Sharma" userId="b799adb9ba789c8f" providerId="LiveId" clId="{F72FAEAE-744D-4E20-BA1F-D3039AAC957F}" dt="2023-03-16T04:14:40.856" v="310"/>
          <ac:spMkLst>
            <pc:docMk/>
            <pc:sldMk cId="1215532204" sldId="306"/>
            <ac:spMk id="17" creationId="{8A4F339F-E019-6A4F-6999-2216E5621BB3}"/>
          </ac:spMkLst>
        </pc:spChg>
        <pc:spChg chg="add mod">
          <ac:chgData name="Manish Sharma" userId="b799adb9ba789c8f" providerId="LiveId" clId="{F72FAEAE-744D-4E20-BA1F-D3039AAC957F}" dt="2023-03-16T04:14:48.594" v="311"/>
          <ac:spMkLst>
            <pc:docMk/>
            <pc:sldMk cId="1215532204" sldId="306"/>
            <ac:spMk id="19" creationId="{A21C8DED-8616-B419-65DE-9FCEDFB0BBE1}"/>
          </ac:spMkLst>
        </pc:spChg>
        <pc:spChg chg="add mod">
          <ac:chgData name="Manish Sharma" userId="b799adb9ba789c8f" providerId="LiveId" clId="{F72FAEAE-744D-4E20-BA1F-D3039AAC957F}" dt="2023-03-16T04:15:24.915" v="312"/>
          <ac:spMkLst>
            <pc:docMk/>
            <pc:sldMk cId="1215532204" sldId="306"/>
            <ac:spMk id="20" creationId="{98FE2FD7-DEF1-BC96-F78C-7E78AA77FC80}"/>
          </ac:spMkLst>
        </pc:spChg>
        <pc:spChg chg="add mod">
          <ac:chgData name="Manish Sharma" userId="b799adb9ba789c8f" providerId="LiveId" clId="{F72FAEAE-744D-4E20-BA1F-D3039AAC957F}" dt="2023-03-16T04:15:24.915" v="312"/>
          <ac:spMkLst>
            <pc:docMk/>
            <pc:sldMk cId="1215532204" sldId="306"/>
            <ac:spMk id="21" creationId="{4CA3C1CC-C594-2571-DA67-C7DF4EE2610E}"/>
          </ac:spMkLst>
        </pc:spChg>
        <pc:spChg chg="add mod">
          <ac:chgData name="Manish Sharma" userId="b799adb9ba789c8f" providerId="LiveId" clId="{F72FAEAE-744D-4E20-BA1F-D3039AAC957F}" dt="2023-03-16T04:15:24.915" v="312"/>
          <ac:spMkLst>
            <pc:docMk/>
            <pc:sldMk cId="1215532204" sldId="306"/>
            <ac:spMk id="22" creationId="{F860FAC3-8D81-0E71-6D14-64DB1362C825}"/>
          </ac:spMkLst>
        </pc:spChg>
        <pc:spChg chg="add mod">
          <ac:chgData name="Manish Sharma" userId="b799adb9ba789c8f" providerId="LiveId" clId="{F72FAEAE-744D-4E20-BA1F-D3039AAC957F}" dt="2023-03-16T04:15:24.915" v="312"/>
          <ac:spMkLst>
            <pc:docMk/>
            <pc:sldMk cId="1215532204" sldId="306"/>
            <ac:spMk id="23" creationId="{376275BA-EE42-EEE2-A8EF-921C4D13866C}"/>
          </ac:spMkLst>
        </pc:spChg>
        <pc:spChg chg="add mod">
          <ac:chgData name="Manish Sharma" userId="b799adb9ba789c8f" providerId="LiveId" clId="{F72FAEAE-744D-4E20-BA1F-D3039AAC957F}" dt="2023-03-16T04:15:24.915" v="312"/>
          <ac:spMkLst>
            <pc:docMk/>
            <pc:sldMk cId="1215532204" sldId="306"/>
            <ac:spMk id="24" creationId="{9DAF1820-0565-7BF3-823C-04BD4DAB6F2D}"/>
          </ac:spMkLst>
        </pc:spChg>
        <pc:spChg chg="add mod">
          <ac:chgData name="Manish Sharma" userId="b799adb9ba789c8f" providerId="LiveId" clId="{F72FAEAE-744D-4E20-BA1F-D3039AAC957F}" dt="2023-03-16T04:15:40.367" v="313"/>
          <ac:spMkLst>
            <pc:docMk/>
            <pc:sldMk cId="1215532204" sldId="306"/>
            <ac:spMk id="26" creationId="{26CDCAAC-202F-A445-F3E2-1AEF7B091FA7}"/>
          </ac:spMkLst>
        </pc:spChg>
        <pc:spChg chg="add mod">
          <ac:chgData name="Manish Sharma" userId="b799adb9ba789c8f" providerId="LiveId" clId="{F72FAEAE-744D-4E20-BA1F-D3039AAC957F}" dt="2023-03-16T04:15:40.367" v="313"/>
          <ac:spMkLst>
            <pc:docMk/>
            <pc:sldMk cId="1215532204" sldId="306"/>
            <ac:spMk id="27" creationId="{EB26EA90-2921-490D-399F-2BB99CBA9A39}"/>
          </ac:spMkLst>
        </pc:spChg>
        <pc:spChg chg="mod">
          <ac:chgData name="Manish Sharma" userId="b799adb9ba789c8f" providerId="LiveId" clId="{F72FAEAE-744D-4E20-BA1F-D3039AAC957F}" dt="2023-03-16T04:15:40.367" v="313"/>
          <ac:spMkLst>
            <pc:docMk/>
            <pc:sldMk cId="1215532204" sldId="306"/>
            <ac:spMk id="29" creationId="{05F8CC0C-A5C5-FF71-0DAA-7F0B9135F826}"/>
          </ac:spMkLst>
        </pc:spChg>
        <pc:spChg chg="mod">
          <ac:chgData name="Manish Sharma" userId="b799adb9ba789c8f" providerId="LiveId" clId="{F72FAEAE-744D-4E20-BA1F-D3039AAC957F}" dt="2023-03-16T04:15:40.367" v="313"/>
          <ac:spMkLst>
            <pc:docMk/>
            <pc:sldMk cId="1215532204" sldId="306"/>
            <ac:spMk id="30" creationId="{103B9E45-CADF-E582-8E51-150F060CE778}"/>
          </ac:spMkLst>
        </pc:spChg>
        <pc:grpChg chg="add mod">
          <ac:chgData name="Manish Sharma" userId="b799adb9ba789c8f" providerId="LiveId" clId="{F72FAEAE-744D-4E20-BA1F-D3039AAC957F}" dt="2023-03-16T04:14:40.856" v="310"/>
          <ac:grpSpMkLst>
            <pc:docMk/>
            <pc:sldMk cId="1215532204" sldId="306"/>
            <ac:grpSpMk id="12" creationId="{171E749F-B506-F899-8362-C57384E786D7}"/>
          </ac:grpSpMkLst>
        </pc:grpChg>
        <pc:grpChg chg="add mod">
          <ac:chgData name="Manish Sharma" userId="b799adb9ba789c8f" providerId="LiveId" clId="{F72FAEAE-744D-4E20-BA1F-D3039AAC957F}" dt="2023-03-16T04:14:40.856" v="310"/>
          <ac:grpSpMkLst>
            <pc:docMk/>
            <pc:sldMk cId="1215532204" sldId="306"/>
            <ac:grpSpMk id="15" creationId="{3466E97C-51B5-043F-E5C5-D14D4EC67EED}"/>
          </ac:grpSpMkLst>
        </pc:grpChg>
        <pc:grpChg chg="add mod">
          <ac:chgData name="Manish Sharma" userId="b799adb9ba789c8f" providerId="LiveId" clId="{F72FAEAE-744D-4E20-BA1F-D3039AAC957F}" dt="2023-03-16T04:15:40.367" v="313"/>
          <ac:grpSpMkLst>
            <pc:docMk/>
            <pc:sldMk cId="1215532204" sldId="306"/>
            <ac:grpSpMk id="28" creationId="{36AC228F-9FF8-D17A-6940-7ED21AAD51E0}"/>
          </ac:grpSpMkLst>
        </pc:grpChg>
        <pc:cxnChg chg="add mod">
          <ac:chgData name="Manish Sharma" userId="b799adb9ba789c8f" providerId="LiveId" clId="{F72FAEAE-744D-4E20-BA1F-D3039AAC957F}" dt="2023-03-16T04:14:17.672" v="308"/>
          <ac:cxnSpMkLst>
            <pc:docMk/>
            <pc:sldMk cId="1215532204" sldId="306"/>
            <ac:cxnSpMk id="4" creationId="{F6CEBDE2-1975-2B4F-68BD-FF35EA1529D5}"/>
          </ac:cxnSpMkLst>
        </pc:cxnChg>
        <pc:cxnChg chg="add mod">
          <ac:chgData name="Manish Sharma" userId="b799adb9ba789c8f" providerId="LiveId" clId="{F72FAEAE-744D-4E20-BA1F-D3039AAC957F}" dt="2023-03-16T04:14:17.672" v="308"/>
          <ac:cxnSpMkLst>
            <pc:docMk/>
            <pc:sldMk cId="1215532204" sldId="306"/>
            <ac:cxnSpMk id="5" creationId="{7707B062-0079-A3EF-6D59-47215DC55722}"/>
          </ac:cxnSpMkLst>
        </pc:cxnChg>
        <pc:cxnChg chg="add mod">
          <ac:chgData name="Manish Sharma" userId="b799adb9ba789c8f" providerId="LiveId" clId="{F72FAEAE-744D-4E20-BA1F-D3039AAC957F}" dt="2023-03-16T04:14:27.398" v="309"/>
          <ac:cxnSpMkLst>
            <pc:docMk/>
            <pc:sldMk cId="1215532204" sldId="306"/>
            <ac:cxnSpMk id="8" creationId="{5879611D-90EA-02DE-E4A8-BEDEAB8E59B6}"/>
          </ac:cxnSpMkLst>
        </pc:cxnChg>
        <pc:cxnChg chg="add mod">
          <ac:chgData name="Manish Sharma" userId="b799adb9ba789c8f" providerId="LiveId" clId="{F72FAEAE-744D-4E20-BA1F-D3039AAC957F}" dt="2023-03-16T04:14:27.398" v="309"/>
          <ac:cxnSpMkLst>
            <pc:docMk/>
            <pc:sldMk cId="1215532204" sldId="306"/>
            <ac:cxnSpMk id="10" creationId="{00690AC5-A95C-173F-F923-8F67563C7607}"/>
          </ac:cxnSpMkLst>
        </pc:cxnChg>
        <pc:cxnChg chg="add mod">
          <ac:chgData name="Manish Sharma" userId="b799adb9ba789c8f" providerId="LiveId" clId="{F72FAEAE-744D-4E20-BA1F-D3039AAC957F}" dt="2023-03-16T04:14:48.594" v="311"/>
          <ac:cxnSpMkLst>
            <pc:docMk/>
            <pc:sldMk cId="1215532204" sldId="306"/>
            <ac:cxnSpMk id="18" creationId="{261BB6EF-3561-41AF-8B59-8BFA682B2F74}"/>
          </ac:cxnSpMkLst>
        </pc:cxnChg>
        <pc:cxnChg chg="add mod">
          <ac:chgData name="Manish Sharma" userId="b799adb9ba789c8f" providerId="LiveId" clId="{F72FAEAE-744D-4E20-BA1F-D3039AAC957F}" dt="2023-03-16T04:15:40.367" v="313"/>
          <ac:cxnSpMkLst>
            <pc:docMk/>
            <pc:sldMk cId="1215532204" sldId="306"/>
            <ac:cxnSpMk id="25" creationId="{CC74F0FD-AB97-CA45-D985-40D0BAAACC6C}"/>
          </ac:cxnSpMkLst>
        </pc:cxnChg>
        <pc:cxnChg chg="add mod">
          <ac:chgData name="Manish Sharma" userId="b799adb9ba789c8f" providerId="LiveId" clId="{F72FAEAE-744D-4E20-BA1F-D3039AAC957F}" dt="2023-03-16T04:15:40.367" v="313"/>
          <ac:cxnSpMkLst>
            <pc:docMk/>
            <pc:sldMk cId="1215532204" sldId="306"/>
            <ac:cxnSpMk id="31" creationId="{FDBE46F4-0BA6-11A9-08E7-AE2898839C53}"/>
          </ac:cxnSpMkLst>
        </pc:cxnChg>
      </pc:sldChg>
      <pc:sldChg chg="del">
        <pc:chgData name="Manish Sharma" userId="b799adb9ba789c8f" providerId="LiveId" clId="{F72FAEAE-744D-4E20-BA1F-D3039AAC957F}" dt="2023-03-16T03:24:48.508" v="0" actId="47"/>
        <pc:sldMkLst>
          <pc:docMk/>
          <pc:sldMk cId="2483117199" sldId="306"/>
        </pc:sldMkLst>
      </pc:sldChg>
      <pc:sldChg chg="addSp modSp new">
        <pc:chgData name="Manish Sharma" userId="b799adb9ba789c8f" providerId="LiveId" clId="{F72FAEAE-744D-4E20-BA1F-D3039AAC957F}" dt="2023-03-16T04:18:03.277" v="320"/>
        <pc:sldMkLst>
          <pc:docMk/>
          <pc:sldMk cId="4117540868" sldId="307"/>
        </pc:sldMkLst>
        <pc:spChg chg="add mod">
          <ac:chgData name="Manish Sharma" userId="b799adb9ba789c8f" providerId="LiveId" clId="{F72FAEAE-744D-4E20-BA1F-D3039AAC957F}" dt="2023-03-16T04:16:51.736" v="315"/>
          <ac:spMkLst>
            <pc:docMk/>
            <pc:sldMk cId="4117540868" sldId="307"/>
            <ac:spMk id="2" creationId="{734A6854-7B3E-1C73-CD34-154028A64062}"/>
          </ac:spMkLst>
        </pc:spChg>
        <pc:spChg chg="add mod">
          <ac:chgData name="Manish Sharma" userId="b799adb9ba789c8f" providerId="LiveId" clId="{F72FAEAE-744D-4E20-BA1F-D3039AAC957F}" dt="2023-03-16T04:16:51.736" v="315"/>
          <ac:spMkLst>
            <pc:docMk/>
            <pc:sldMk cId="4117540868" sldId="307"/>
            <ac:spMk id="5" creationId="{BB5A47FA-DFAE-CEFC-D386-4E8CF1711703}"/>
          </ac:spMkLst>
        </pc:spChg>
        <pc:spChg chg="mod">
          <ac:chgData name="Manish Sharma" userId="b799adb9ba789c8f" providerId="LiveId" clId="{F72FAEAE-744D-4E20-BA1F-D3039AAC957F}" dt="2023-03-16T04:16:51.736" v="315"/>
          <ac:spMkLst>
            <pc:docMk/>
            <pc:sldMk cId="4117540868" sldId="307"/>
            <ac:spMk id="7" creationId="{A25A46C3-200D-3FC9-FFFD-1418A6629C03}"/>
          </ac:spMkLst>
        </pc:spChg>
        <pc:spChg chg="mod">
          <ac:chgData name="Manish Sharma" userId="b799adb9ba789c8f" providerId="LiveId" clId="{F72FAEAE-744D-4E20-BA1F-D3039AAC957F}" dt="2023-03-16T04:16:51.736" v="315"/>
          <ac:spMkLst>
            <pc:docMk/>
            <pc:sldMk cId="4117540868" sldId="307"/>
            <ac:spMk id="8" creationId="{24F9E2A5-D23F-E0FE-E5BE-181007D0AF0D}"/>
          </ac:spMkLst>
        </pc:spChg>
        <pc:spChg chg="mod">
          <ac:chgData name="Manish Sharma" userId="b799adb9ba789c8f" providerId="LiveId" clId="{F72FAEAE-744D-4E20-BA1F-D3039AAC957F}" dt="2023-03-16T04:16:51.736" v="315"/>
          <ac:spMkLst>
            <pc:docMk/>
            <pc:sldMk cId="4117540868" sldId="307"/>
            <ac:spMk id="10" creationId="{4E4BB947-95EA-1396-CC6E-59A5C3FDAB9B}"/>
          </ac:spMkLst>
        </pc:spChg>
        <pc:spChg chg="mod">
          <ac:chgData name="Manish Sharma" userId="b799adb9ba789c8f" providerId="LiveId" clId="{F72FAEAE-744D-4E20-BA1F-D3039AAC957F}" dt="2023-03-16T04:16:51.736" v="315"/>
          <ac:spMkLst>
            <pc:docMk/>
            <pc:sldMk cId="4117540868" sldId="307"/>
            <ac:spMk id="11" creationId="{27ADE7D2-DC59-3040-D923-A284562072ED}"/>
          </ac:spMkLst>
        </pc:spChg>
        <pc:spChg chg="mod">
          <ac:chgData name="Manish Sharma" userId="b799adb9ba789c8f" providerId="LiveId" clId="{F72FAEAE-744D-4E20-BA1F-D3039AAC957F}" dt="2023-03-16T04:16:51.736" v="315"/>
          <ac:spMkLst>
            <pc:docMk/>
            <pc:sldMk cId="4117540868" sldId="307"/>
            <ac:spMk id="13" creationId="{B44C1588-F561-A3CA-D3F8-035B7448AA00}"/>
          </ac:spMkLst>
        </pc:spChg>
        <pc:spChg chg="mod">
          <ac:chgData name="Manish Sharma" userId="b799adb9ba789c8f" providerId="LiveId" clId="{F72FAEAE-744D-4E20-BA1F-D3039AAC957F}" dt="2023-03-16T04:16:51.736" v="315"/>
          <ac:spMkLst>
            <pc:docMk/>
            <pc:sldMk cId="4117540868" sldId="307"/>
            <ac:spMk id="14" creationId="{10AD1DE4-1D5A-CE40-8960-997B2EEB6D8E}"/>
          </ac:spMkLst>
        </pc:spChg>
        <pc:spChg chg="add mod">
          <ac:chgData name="Manish Sharma" userId="b799adb9ba789c8f" providerId="LiveId" clId="{F72FAEAE-744D-4E20-BA1F-D3039AAC957F}" dt="2023-03-16T04:16:51.736" v="315"/>
          <ac:spMkLst>
            <pc:docMk/>
            <pc:sldMk cId="4117540868" sldId="307"/>
            <ac:spMk id="15" creationId="{D441AB07-CADA-3A57-1BD1-76AAA10DA322}"/>
          </ac:spMkLst>
        </pc:spChg>
        <pc:spChg chg="add mod">
          <ac:chgData name="Manish Sharma" userId="b799adb9ba789c8f" providerId="LiveId" clId="{F72FAEAE-744D-4E20-BA1F-D3039AAC957F}" dt="2023-03-16T04:17:00.721" v="316"/>
          <ac:spMkLst>
            <pc:docMk/>
            <pc:sldMk cId="4117540868" sldId="307"/>
            <ac:spMk id="17" creationId="{757BBD94-952C-C803-C449-198EDA6F65F4}"/>
          </ac:spMkLst>
        </pc:spChg>
        <pc:spChg chg="add mod">
          <ac:chgData name="Manish Sharma" userId="b799adb9ba789c8f" providerId="LiveId" clId="{F72FAEAE-744D-4E20-BA1F-D3039AAC957F}" dt="2023-03-16T04:17:00.721" v="316"/>
          <ac:spMkLst>
            <pc:docMk/>
            <pc:sldMk cId="4117540868" sldId="307"/>
            <ac:spMk id="18" creationId="{7098AD3D-5F4E-8588-F07A-2136962C613A}"/>
          </ac:spMkLst>
        </pc:spChg>
        <pc:spChg chg="add mod">
          <ac:chgData name="Manish Sharma" userId="b799adb9ba789c8f" providerId="LiveId" clId="{F72FAEAE-744D-4E20-BA1F-D3039AAC957F}" dt="2023-03-16T04:17:00.721" v="316"/>
          <ac:spMkLst>
            <pc:docMk/>
            <pc:sldMk cId="4117540868" sldId="307"/>
            <ac:spMk id="20" creationId="{50817DDA-08D5-1EDD-A18F-B52582ED7674}"/>
          </ac:spMkLst>
        </pc:spChg>
        <pc:spChg chg="add mod">
          <ac:chgData name="Manish Sharma" userId="b799adb9ba789c8f" providerId="LiveId" clId="{F72FAEAE-744D-4E20-BA1F-D3039AAC957F}" dt="2023-03-16T04:17:14.423" v="317"/>
          <ac:spMkLst>
            <pc:docMk/>
            <pc:sldMk cId="4117540868" sldId="307"/>
            <ac:spMk id="22" creationId="{210C0759-BDB2-73FA-C653-EAD739D4AD85}"/>
          </ac:spMkLst>
        </pc:spChg>
        <pc:spChg chg="add mod">
          <ac:chgData name="Manish Sharma" userId="b799adb9ba789c8f" providerId="LiveId" clId="{F72FAEAE-744D-4E20-BA1F-D3039AAC957F}" dt="2023-03-16T04:17:14.423" v="317"/>
          <ac:spMkLst>
            <pc:docMk/>
            <pc:sldMk cId="4117540868" sldId="307"/>
            <ac:spMk id="23" creationId="{15937E80-37C8-0A2A-04C2-73E262AAFEC2}"/>
          </ac:spMkLst>
        </pc:spChg>
        <pc:spChg chg="add mod">
          <ac:chgData name="Manish Sharma" userId="b799adb9ba789c8f" providerId="LiveId" clId="{F72FAEAE-744D-4E20-BA1F-D3039AAC957F}" dt="2023-03-16T04:17:14.423" v="317"/>
          <ac:spMkLst>
            <pc:docMk/>
            <pc:sldMk cId="4117540868" sldId="307"/>
            <ac:spMk id="24" creationId="{AE17BAA4-6FEA-FDF5-CDAC-74E97E596F17}"/>
          </ac:spMkLst>
        </pc:spChg>
        <pc:spChg chg="add mod">
          <ac:chgData name="Manish Sharma" userId="b799adb9ba789c8f" providerId="LiveId" clId="{F72FAEAE-744D-4E20-BA1F-D3039AAC957F}" dt="2023-03-16T04:17:14.423" v="317"/>
          <ac:spMkLst>
            <pc:docMk/>
            <pc:sldMk cId="4117540868" sldId="307"/>
            <ac:spMk id="25" creationId="{AAC32A72-FE35-11DE-C538-7A2A76F11E3F}"/>
          </ac:spMkLst>
        </pc:spChg>
        <pc:spChg chg="add mod">
          <ac:chgData name="Manish Sharma" userId="b799adb9ba789c8f" providerId="LiveId" clId="{F72FAEAE-744D-4E20-BA1F-D3039AAC957F}" dt="2023-03-16T04:17:14.423" v="317"/>
          <ac:spMkLst>
            <pc:docMk/>
            <pc:sldMk cId="4117540868" sldId="307"/>
            <ac:spMk id="26" creationId="{7FBEB4C6-AAD3-4D29-A647-B1CFD73DA2A8}"/>
          </ac:spMkLst>
        </pc:spChg>
        <pc:spChg chg="add mod">
          <ac:chgData name="Manish Sharma" userId="b799adb9ba789c8f" providerId="LiveId" clId="{F72FAEAE-744D-4E20-BA1F-D3039AAC957F}" dt="2023-03-16T04:17:24.837" v="318"/>
          <ac:spMkLst>
            <pc:docMk/>
            <pc:sldMk cId="4117540868" sldId="307"/>
            <ac:spMk id="29" creationId="{6A959F15-8EAE-3FC2-F6D4-1603C07B5ADA}"/>
          </ac:spMkLst>
        </pc:spChg>
        <pc:spChg chg="add mod">
          <ac:chgData name="Manish Sharma" userId="b799adb9ba789c8f" providerId="LiveId" clId="{F72FAEAE-744D-4E20-BA1F-D3039AAC957F}" dt="2023-03-16T04:17:24.837" v="318"/>
          <ac:spMkLst>
            <pc:docMk/>
            <pc:sldMk cId="4117540868" sldId="307"/>
            <ac:spMk id="30" creationId="{9709892F-84F0-3008-2937-3D0B7FD025FC}"/>
          </ac:spMkLst>
        </pc:spChg>
        <pc:spChg chg="add mod">
          <ac:chgData name="Manish Sharma" userId="b799adb9ba789c8f" providerId="LiveId" clId="{F72FAEAE-744D-4E20-BA1F-D3039AAC957F}" dt="2023-03-16T04:17:33.876" v="319"/>
          <ac:spMkLst>
            <pc:docMk/>
            <pc:sldMk cId="4117540868" sldId="307"/>
            <ac:spMk id="32" creationId="{BC4BBBF3-3AAA-E16A-42CB-AC18FBA2EE64}"/>
          </ac:spMkLst>
        </pc:spChg>
        <pc:spChg chg="mod">
          <ac:chgData name="Manish Sharma" userId="b799adb9ba789c8f" providerId="LiveId" clId="{F72FAEAE-744D-4E20-BA1F-D3039AAC957F}" dt="2023-03-16T04:17:33.876" v="319"/>
          <ac:spMkLst>
            <pc:docMk/>
            <pc:sldMk cId="4117540868" sldId="307"/>
            <ac:spMk id="34" creationId="{06D6FE1F-B730-88A3-2B62-00D958C5D05E}"/>
          </ac:spMkLst>
        </pc:spChg>
        <pc:spChg chg="mod">
          <ac:chgData name="Manish Sharma" userId="b799adb9ba789c8f" providerId="LiveId" clId="{F72FAEAE-744D-4E20-BA1F-D3039AAC957F}" dt="2023-03-16T04:17:33.876" v="319"/>
          <ac:spMkLst>
            <pc:docMk/>
            <pc:sldMk cId="4117540868" sldId="307"/>
            <ac:spMk id="35" creationId="{1F778E66-B4D7-B0E5-C23D-ACD61C617CC8}"/>
          </ac:spMkLst>
        </pc:spChg>
        <pc:spChg chg="add mod">
          <ac:chgData name="Manish Sharma" userId="b799adb9ba789c8f" providerId="LiveId" clId="{F72FAEAE-744D-4E20-BA1F-D3039AAC957F}" dt="2023-03-16T04:18:03.277" v="320"/>
          <ac:spMkLst>
            <pc:docMk/>
            <pc:sldMk cId="4117540868" sldId="307"/>
            <ac:spMk id="36" creationId="{421F0A30-288E-5F8D-C01C-7AF6FACB33D3}"/>
          </ac:spMkLst>
        </pc:spChg>
        <pc:grpChg chg="add mod">
          <ac:chgData name="Manish Sharma" userId="b799adb9ba789c8f" providerId="LiveId" clId="{F72FAEAE-744D-4E20-BA1F-D3039AAC957F}" dt="2023-03-16T04:16:51.736" v="315"/>
          <ac:grpSpMkLst>
            <pc:docMk/>
            <pc:sldMk cId="4117540868" sldId="307"/>
            <ac:grpSpMk id="6" creationId="{59697BA0-4609-25FE-05D4-8245F699D9A3}"/>
          </ac:grpSpMkLst>
        </pc:grpChg>
        <pc:grpChg chg="add mod">
          <ac:chgData name="Manish Sharma" userId="b799adb9ba789c8f" providerId="LiveId" clId="{F72FAEAE-744D-4E20-BA1F-D3039AAC957F}" dt="2023-03-16T04:16:51.736" v="315"/>
          <ac:grpSpMkLst>
            <pc:docMk/>
            <pc:sldMk cId="4117540868" sldId="307"/>
            <ac:grpSpMk id="9" creationId="{EA6CC1EC-E69B-CFFB-5711-8F06A13F45FC}"/>
          </ac:grpSpMkLst>
        </pc:grpChg>
        <pc:grpChg chg="add mod">
          <ac:chgData name="Manish Sharma" userId="b799adb9ba789c8f" providerId="LiveId" clId="{F72FAEAE-744D-4E20-BA1F-D3039AAC957F}" dt="2023-03-16T04:16:51.736" v="315"/>
          <ac:grpSpMkLst>
            <pc:docMk/>
            <pc:sldMk cId="4117540868" sldId="307"/>
            <ac:grpSpMk id="12" creationId="{551FEE31-93EB-5539-83A8-3C37F908B354}"/>
          </ac:grpSpMkLst>
        </pc:grpChg>
        <pc:grpChg chg="add mod">
          <ac:chgData name="Manish Sharma" userId="b799adb9ba789c8f" providerId="LiveId" clId="{F72FAEAE-744D-4E20-BA1F-D3039AAC957F}" dt="2023-03-16T04:17:33.876" v="319"/>
          <ac:grpSpMkLst>
            <pc:docMk/>
            <pc:sldMk cId="4117540868" sldId="307"/>
            <ac:grpSpMk id="33" creationId="{61DA7AB9-B8ED-1DFE-4CCF-BDC597B320E1}"/>
          </ac:grpSpMkLst>
        </pc:grpChg>
        <pc:picChg chg="add mod">
          <ac:chgData name="Manish Sharma" userId="b799adb9ba789c8f" providerId="LiveId" clId="{F72FAEAE-744D-4E20-BA1F-D3039AAC957F}" dt="2023-03-16T04:17:33.876" v="319"/>
          <ac:picMkLst>
            <pc:docMk/>
            <pc:sldMk cId="4117540868" sldId="307"/>
            <ac:picMk id="31" creationId="{9A99207E-E977-D130-9A52-34FC3CAC4678}"/>
          </ac:picMkLst>
        </pc:picChg>
        <pc:cxnChg chg="add mod">
          <ac:chgData name="Manish Sharma" userId="b799adb9ba789c8f" providerId="LiveId" clId="{F72FAEAE-744D-4E20-BA1F-D3039AAC957F}" dt="2023-03-16T04:16:51.736" v="315"/>
          <ac:cxnSpMkLst>
            <pc:docMk/>
            <pc:sldMk cId="4117540868" sldId="307"/>
            <ac:cxnSpMk id="3" creationId="{90C3282D-D853-06CE-50D2-545EB6977F00}"/>
          </ac:cxnSpMkLst>
        </pc:cxnChg>
        <pc:cxnChg chg="add mod">
          <ac:chgData name="Manish Sharma" userId="b799adb9ba789c8f" providerId="LiveId" clId="{F72FAEAE-744D-4E20-BA1F-D3039AAC957F}" dt="2023-03-16T04:16:51.736" v="315"/>
          <ac:cxnSpMkLst>
            <pc:docMk/>
            <pc:sldMk cId="4117540868" sldId="307"/>
            <ac:cxnSpMk id="4" creationId="{8AFA9C89-3BE4-3F4C-C753-F0E924C0B14B}"/>
          </ac:cxnSpMkLst>
        </pc:cxnChg>
        <pc:cxnChg chg="add mod">
          <ac:chgData name="Manish Sharma" userId="b799adb9ba789c8f" providerId="LiveId" clId="{F72FAEAE-744D-4E20-BA1F-D3039AAC957F}" dt="2023-03-16T04:16:51.736" v="315"/>
          <ac:cxnSpMkLst>
            <pc:docMk/>
            <pc:sldMk cId="4117540868" sldId="307"/>
            <ac:cxnSpMk id="16" creationId="{F39579C7-3321-8E54-B3FF-B1A9DFD9F722}"/>
          </ac:cxnSpMkLst>
        </pc:cxnChg>
        <pc:cxnChg chg="add mod">
          <ac:chgData name="Manish Sharma" userId="b799adb9ba789c8f" providerId="LiveId" clId="{F72FAEAE-744D-4E20-BA1F-D3039AAC957F}" dt="2023-03-16T04:17:00.721" v="316"/>
          <ac:cxnSpMkLst>
            <pc:docMk/>
            <pc:sldMk cId="4117540868" sldId="307"/>
            <ac:cxnSpMk id="19" creationId="{77420287-6FCA-2FC4-6CA0-E7C6022B34C8}"/>
          </ac:cxnSpMkLst>
        </pc:cxnChg>
        <pc:cxnChg chg="add mod">
          <ac:chgData name="Manish Sharma" userId="b799adb9ba789c8f" providerId="LiveId" clId="{F72FAEAE-744D-4E20-BA1F-D3039AAC957F}" dt="2023-03-16T04:17:00.721" v="316"/>
          <ac:cxnSpMkLst>
            <pc:docMk/>
            <pc:sldMk cId="4117540868" sldId="307"/>
            <ac:cxnSpMk id="21" creationId="{C076BF50-4D5C-9143-F828-C6E5EC1DA0C3}"/>
          </ac:cxnSpMkLst>
        </pc:cxnChg>
        <pc:cxnChg chg="add mod">
          <ac:chgData name="Manish Sharma" userId="b799adb9ba789c8f" providerId="LiveId" clId="{F72FAEAE-744D-4E20-BA1F-D3039AAC957F}" dt="2023-03-16T04:17:24.837" v="318"/>
          <ac:cxnSpMkLst>
            <pc:docMk/>
            <pc:sldMk cId="4117540868" sldId="307"/>
            <ac:cxnSpMk id="27" creationId="{76106FF4-4776-DAA7-4D56-06FE67C27367}"/>
          </ac:cxnSpMkLst>
        </pc:cxnChg>
        <pc:cxnChg chg="add mod">
          <ac:chgData name="Manish Sharma" userId="b799adb9ba789c8f" providerId="LiveId" clId="{F72FAEAE-744D-4E20-BA1F-D3039AAC957F}" dt="2023-03-16T04:17:24.837" v="318"/>
          <ac:cxnSpMkLst>
            <pc:docMk/>
            <pc:sldMk cId="4117540868" sldId="307"/>
            <ac:cxnSpMk id="28" creationId="{59528659-B1BF-839A-6808-373B5D4CA9A5}"/>
          </ac:cxnSpMkLst>
        </pc:cxnChg>
      </pc:sldChg>
      <pc:sldChg chg="addSp modSp new mod">
        <pc:chgData name="Manish Sharma" userId="b799adb9ba789c8f" providerId="LiveId" clId="{F72FAEAE-744D-4E20-BA1F-D3039AAC957F}" dt="2023-03-16T04:25:11.100" v="339"/>
        <pc:sldMkLst>
          <pc:docMk/>
          <pc:sldMk cId="1535426120" sldId="308"/>
        </pc:sldMkLst>
        <pc:spChg chg="add mod">
          <ac:chgData name="Manish Sharma" userId="b799adb9ba789c8f" providerId="LiveId" clId="{F72FAEAE-744D-4E20-BA1F-D3039AAC957F}" dt="2023-03-16T04:22:12.614" v="322"/>
          <ac:spMkLst>
            <pc:docMk/>
            <pc:sldMk cId="1535426120" sldId="308"/>
            <ac:spMk id="2" creationId="{B44D989B-B7F7-667B-C8A8-42624FCAD260}"/>
          </ac:spMkLst>
        </pc:spChg>
        <pc:spChg chg="add mod">
          <ac:chgData name="Manish Sharma" userId="b799adb9ba789c8f" providerId="LiveId" clId="{F72FAEAE-744D-4E20-BA1F-D3039AAC957F}" dt="2023-03-16T04:22:12.614" v="322"/>
          <ac:spMkLst>
            <pc:docMk/>
            <pc:sldMk cId="1535426120" sldId="308"/>
            <ac:spMk id="3" creationId="{B1E1F0E0-82D7-AFCE-7BB8-609DC084F739}"/>
          </ac:spMkLst>
        </pc:spChg>
        <pc:spChg chg="add mod">
          <ac:chgData name="Manish Sharma" userId="b799adb9ba789c8f" providerId="LiveId" clId="{F72FAEAE-744D-4E20-BA1F-D3039AAC957F}" dt="2023-03-16T04:22:20.323" v="331" actId="20577"/>
          <ac:spMkLst>
            <pc:docMk/>
            <pc:sldMk cId="1535426120" sldId="308"/>
            <ac:spMk id="4" creationId="{BD5844C3-5B17-02A5-BB83-6347769EF5F5}"/>
          </ac:spMkLst>
        </pc:spChg>
        <pc:spChg chg="mod">
          <ac:chgData name="Manish Sharma" userId="b799adb9ba789c8f" providerId="LiveId" clId="{F72FAEAE-744D-4E20-BA1F-D3039AAC957F}" dt="2023-03-16T04:22:12.614" v="322"/>
          <ac:spMkLst>
            <pc:docMk/>
            <pc:sldMk cId="1535426120" sldId="308"/>
            <ac:spMk id="6" creationId="{D17671F6-57A0-1B0F-29AC-915AB7B575C0}"/>
          </ac:spMkLst>
        </pc:spChg>
        <pc:spChg chg="mod">
          <ac:chgData name="Manish Sharma" userId="b799adb9ba789c8f" providerId="LiveId" clId="{F72FAEAE-744D-4E20-BA1F-D3039AAC957F}" dt="2023-03-16T04:22:12.614" v="322"/>
          <ac:spMkLst>
            <pc:docMk/>
            <pc:sldMk cId="1535426120" sldId="308"/>
            <ac:spMk id="7" creationId="{498C0380-28E5-E5BA-EFD7-3E34E24C7FFE}"/>
          </ac:spMkLst>
        </pc:spChg>
        <pc:spChg chg="mod">
          <ac:chgData name="Manish Sharma" userId="b799adb9ba789c8f" providerId="LiveId" clId="{F72FAEAE-744D-4E20-BA1F-D3039AAC957F}" dt="2023-03-16T04:22:12.614" v="322"/>
          <ac:spMkLst>
            <pc:docMk/>
            <pc:sldMk cId="1535426120" sldId="308"/>
            <ac:spMk id="9" creationId="{F51D555E-7140-CD2B-7A59-0D5333E0EB7F}"/>
          </ac:spMkLst>
        </pc:spChg>
        <pc:spChg chg="mod">
          <ac:chgData name="Manish Sharma" userId="b799adb9ba789c8f" providerId="LiveId" clId="{F72FAEAE-744D-4E20-BA1F-D3039AAC957F}" dt="2023-03-16T04:22:12.614" v="322"/>
          <ac:spMkLst>
            <pc:docMk/>
            <pc:sldMk cId="1535426120" sldId="308"/>
            <ac:spMk id="10" creationId="{B6EBA161-43F2-1026-511E-16FA960B73A7}"/>
          </ac:spMkLst>
        </pc:spChg>
        <pc:spChg chg="mod">
          <ac:chgData name="Manish Sharma" userId="b799adb9ba789c8f" providerId="LiveId" clId="{F72FAEAE-744D-4E20-BA1F-D3039AAC957F}" dt="2023-03-16T04:22:12.614" v="322"/>
          <ac:spMkLst>
            <pc:docMk/>
            <pc:sldMk cId="1535426120" sldId="308"/>
            <ac:spMk id="12" creationId="{FDCFC06A-EF9C-3AFA-F983-BF301C350AEE}"/>
          </ac:spMkLst>
        </pc:spChg>
        <pc:spChg chg="mod">
          <ac:chgData name="Manish Sharma" userId="b799adb9ba789c8f" providerId="LiveId" clId="{F72FAEAE-744D-4E20-BA1F-D3039AAC957F}" dt="2023-03-16T04:22:12.614" v="322"/>
          <ac:spMkLst>
            <pc:docMk/>
            <pc:sldMk cId="1535426120" sldId="308"/>
            <ac:spMk id="13" creationId="{43A22527-5862-6651-4272-454B836B6C56}"/>
          </ac:spMkLst>
        </pc:spChg>
        <pc:spChg chg="add mod">
          <ac:chgData name="Manish Sharma" userId="b799adb9ba789c8f" providerId="LiveId" clId="{F72FAEAE-744D-4E20-BA1F-D3039AAC957F}" dt="2023-03-16T04:22:12.614" v="322"/>
          <ac:spMkLst>
            <pc:docMk/>
            <pc:sldMk cId="1535426120" sldId="308"/>
            <ac:spMk id="15" creationId="{0C8383A6-2608-4540-999B-161CDC85F2E2}"/>
          </ac:spMkLst>
        </pc:spChg>
        <pc:spChg chg="add mod">
          <ac:chgData name="Manish Sharma" userId="b799adb9ba789c8f" providerId="LiveId" clId="{F72FAEAE-744D-4E20-BA1F-D3039AAC957F}" dt="2023-03-16T04:22:12.614" v="322"/>
          <ac:spMkLst>
            <pc:docMk/>
            <pc:sldMk cId="1535426120" sldId="308"/>
            <ac:spMk id="16" creationId="{BDBEB58F-AD3A-8BCD-93AA-C27AC78CB91C}"/>
          </ac:spMkLst>
        </pc:spChg>
        <pc:spChg chg="add mod">
          <ac:chgData name="Manish Sharma" userId="b799adb9ba789c8f" providerId="LiveId" clId="{F72FAEAE-744D-4E20-BA1F-D3039AAC957F}" dt="2023-03-16T04:22:26.079" v="332"/>
          <ac:spMkLst>
            <pc:docMk/>
            <pc:sldMk cId="1535426120" sldId="308"/>
            <ac:spMk id="19" creationId="{E937A985-E9C8-F813-897B-CA15BB7849C9}"/>
          </ac:spMkLst>
        </pc:spChg>
        <pc:spChg chg="add mod">
          <ac:chgData name="Manish Sharma" userId="b799adb9ba789c8f" providerId="LiveId" clId="{F72FAEAE-744D-4E20-BA1F-D3039AAC957F}" dt="2023-03-16T04:22:33.287" v="333"/>
          <ac:spMkLst>
            <pc:docMk/>
            <pc:sldMk cId="1535426120" sldId="308"/>
            <ac:spMk id="20" creationId="{126F8FCA-DEE3-D9DA-41F5-844C63EC9505}"/>
          </ac:spMkLst>
        </pc:spChg>
        <pc:spChg chg="add mod">
          <ac:chgData name="Manish Sharma" userId="b799adb9ba789c8f" providerId="LiveId" clId="{F72FAEAE-744D-4E20-BA1F-D3039AAC957F}" dt="2023-03-16T04:22:33.287" v="333"/>
          <ac:spMkLst>
            <pc:docMk/>
            <pc:sldMk cId="1535426120" sldId="308"/>
            <ac:spMk id="21" creationId="{08EC8B59-FD1E-81E8-7027-FC422F3FBEC4}"/>
          </ac:spMkLst>
        </pc:spChg>
        <pc:spChg chg="add mod">
          <ac:chgData name="Manish Sharma" userId="b799adb9ba789c8f" providerId="LiveId" clId="{F72FAEAE-744D-4E20-BA1F-D3039AAC957F}" dt="2023-03-16T04:22:33.287" v="333"/>
          <ac:spMkLst>
            <pc:docMk/>
            <pc:sldMk cId="1535426120" sldId="308"/>
            <ac:spMk id="22" creationId="{FF1F8687-1FDD-0162-B45B-444434A81949}"/>
          </ac:spMkLst>
        </pc:spChg>
        <pc:spChg chg="add mod">
          <ac:chgData name="Manish Sharma" userId="b799adb9ba789c8f" providerId="LiveId" clId="{F72FAEAE-744D-4E20-BA1F-D3039AAC957F}" dt="2023-03-16T04:22:33.287" v="333"/>
          <ac:spMkLst>
            <pc:docMk/>
            <pc:sldMk cId="1535426120" sldId="308"/>
            <ac:spMk id="23" creationId="{12821415-7C7C-8E42-F787-3775DA382B9C}"/>
          </ac:spMkLst>
        </pc:spChg>
        <pc:spChg chg="add mod">
          <ac:chgData name="Manish Sharma" userId="b799adb9ba789c8f" providerId="LiveId" clId="{F72FAEAE-744D-4E20-BA1F-D3039AAC957F}" dt="2023-03-16T04:22:33.287" v="333"/>
          <ac:spMkLst>
            <pc:docMk/>
            <pc:sldMk cId="1535426120" sldId="308"/>
            <ac:spMk id="24" creationId="{8AB855C1-71B7-20FD-2550-CF7055047250}"/>
          </ac:spMkLst>
        </pc:spChg>
        <pc:spChg chg="add mod">
          <ac:chgData name="Manish Sharma" userId="b799adb9ba789c8f" providerId="LiveId" clId="{F72FAEAE-744D-4E20-BA1F-D3039AAC957F}" dt="2023-03-16T04:22:53.062" v="334"/>
          <ac:spMkLst>
            <pc:docMk/>
            <pc:sldMk cId="1535426120" sldId="308"/>
            <ac:spMk id="25" creationId="{B91F443D-7B3B-ADE0-FBCA-4CCE80659907}"/>
          </ac:spMkLst>
        </pc:spChg>
        <pc:spChg chg="add mod">
          <ac:chgData name="Manish Sharma" userId="b799adb9ba789c8f" providerId="LiveId" clId="{F72FAEAE-744D-4E20-BA1F-D3039AAC957F}" dt="2023-03-16T04:22:53.062" v="334"/>
          <ac:spMkLst>
            <pc:docMk/>
            <pc:sldMk cId="1535426120" sldId="308"/>
            <ac:spMk id="27" creationId="{53B926E0-2D14-F93F-9809-5242FC27D6BE}"/>
          </ac:spMkLst>
        </pc:spChg>
        <pc:spChg chg="add mod">
          <ac:chgData name="Manish Sharma" userId="b799adb9ba789c8f" providerId="LiveId" clId="{F72FAEAE-744D-4E20-BA1F-D3039AAC957F}" dt="2023-03-16T04:22:53.062" v="334"/>
          <ac:spMkLst>
            <pc:docMk/>
            <pc:sldMk cId="1535426120" sldId="308"/>
            <ac:spMk id="29" creationId="{F255462F-4DBB-FEAB-B427-281976C07C5A}"/>
          </ac:spMkLst>
        </pc:spChg>
        <pc:spChg chg="add mod">
          <ac:chgData name="Manish Sharma" userId="b799adb9ba789c8f" providerId="LiveId" clId="{F72FAEAE-744D-4E20-BA1F-D3039AAC957F}" dt="2023-03-16T04:22:53.062" v="334"/>
          <ac:spMkLst>
            <pc:docMk/>
            <pc:sldMk cId="1535426120" sldId="308"/>
            <ac:spMk id="30" creationId="{2C1834A0-012D-F2BE-8339-93F4C2B38DE3}"/>
          </ac:spMkLst>
        </pc:spChg>
        <pc:spChg chg="add mod">
          <ac:chgData name="Manish Sharma" userId="b799adb9ba789c8f" providerId="LiveId" clId="{F72FAEAE-744D-4E20-BA1F-D3039AAC957F}" dt="2023-03-16T04:22:53.062" v="334"/>
          <ac:spMkLst>
            <pc:docMk/>
            <pc:sldMk cId="1535426120" sldId="308"/>
            <ac:spMk id="31" creationId="{57148331-F97D-E2B3-80F4-D74FC8444D80}"/>
          </ac:spMkLst>
        </pc:spChg>
        <pc:spChg chg="add mod">
          <ac:chgData name="Manish Sharma" userId="b799adb9ba789c8f" providerId="LiveId" clId="{F72FAEAE-744D-4E20-BA1F-D3039AAC957F}" dt="2023-03-16T04:23:15.521" v="335"/>
          <ac:spMkLst>
            <pc:docMk/>
            <pc:sldMk cId="1535426120" sldId="308"/>
            <ac:spMk id="34" creationId="{B81A95BA-5298-2FA9-9905-DCE518C39F68}"/>
          </ac:spMkLst>
        </pc:spChg>
        <pc:spChg chg="add mod">
          <ac:chgData name="Manish Sharma" userId="b799adb9ba789c8f" providerId="LiveId" clId="{F72FAEAE-744D-4E20-BA1F-D3039AAC957F}" dt="2023-03-16T04:23:15.521" v="335"/>
          <ac:spMkLst>
            <pc:docMk/>
            <pc:sldMk cId="1535426120" sldId="308"/>
            <ac:spMk id="35" creationId="{F2D7C1A2-8BF4-E3BA-DE27-BFBEB629076F}"/>
          </ac:spMkLst>
        </pc:spChg>
        <pc:spChg chg="add mod">
          <ac:chgData name="Manish Sharma" userId="b799adb9ba789c8f" providerId="LiveId" clId="{F72FAEAE-744D-4E20-BA1F-D3039AAC957F}" dt="2023-03-16T04:23:25.241" v="336"/>
          <ac:spMkLst>
            <pc:docMk/>
            <pc:sldMk cId="1535426120" sldId="308"/>
            <ac:spMk id="37" creationId="{36DBEEAB-8E68-4BDC-0621-0BF1F1B789D7}"/>
          </ac:spMkLst>
        </pc:spChg>
        <pc:spChg chg="add mod">
          <ac:chgData name="Manish Sharma" userId="b799adb9ba789c8f" providerId="LiveId" clId="{F72FAEAE-744D-4E20-BA1F-D3039AAC957F}" dt="2023-03-16T04:23:36.589" v="338" actId="122"/>
          <ac:spMkLst>
            <pc:docMk/>
            <pc:sldMk cId="1535426120" sldId="308"/>
            <ac:spMk id="38" creationId="{C4E2BC7E-748B-C93D-8FB1-B46EF502A092}"/>
          </ac:spMkLst>
        </pc:spChg>
        <pc:spChg chg="add mod">
          <ac:chgData name="Manish Sharma" userId="b799adb9ba789c8f" providerId="LiveId" clId="{F72FAEAE-744D-4E20-BA1F-D3039AAC957F}" dt="2023-03-16T04:25:11.100" v="339"/>
          <ac:spMkLst>
            <pc:docMk/>
            <pc:sldMk cId="1535426120" sldId="308"/>
            <ac:spMk id="39" creationId="{240025AE-B93F-3968-3580-36843913A77F}"/>
          </ac:spMkLst>
        </pc:spChg>
        <pc:grpChg chg="add mod">
          <ac:chgData name="Manish Sharma" userId="b799adb9ba789c8f" providerId="LiveId" clId="{F72FAEAE-744D-4E20-BA1F-D3039AAC957F}" dt="2023-03-16T04:22:12.614" v="322"/>
          <ac:grpSpMkLst>
            <pc:docMk/>
            <pc:sldMk cId="1535426120" sldId="308"/>
            <ac:grpSpMk id="5" creationId="{6F4378A1-BA8B-4309-F740-D724FBBCEFC1}"/>
          </ac:grpSpMkLst>
        </pc:grpChg>
        <pc:grpChg chg="add mod">
          <ac:chgData name="Manish Sharma" userId="b799adb9ba789c8f" providerId="LiveId" clId="{F72FAEAE-744D-4E20-BA1F-D3039AAC957F}" dt="2023-03-16T04:22:12.614" v="322"/>
          <ac:grpSpMkLst>
            <pc:docMk/>
            <pc:sldMk cId="1535426120" sldId="308"/>
            <ac:grpSpMk id="8" creationId="{0C7469B0-AAB3-EEDA-8B98-61246E2A40E7}"/>
          </ac:grpSpMkLst>
        </pc:grpChg>
        <pc:grpChg chg="add mod">
          <ac:chgData name="Manish Sharma" userId="b799adb9ba789c8f" providerId="LiveId" clId="{F72FAEAE-744D-4E20-BA1F-D3039AAC957F}" dt="2023-03-16T04:22:12.614" v="322"/>
          <ac:grpSpMkLst>
            <pc:docMk/>
            <pc:sldMk cId="1535426120" sldId="308"/>
            <ac:grpSpMk id="11" creationId="{828FF82C-9BFE-EA57-92B1-A58D448C3815}"/>
          </ac:grpSpMkLst>
        </pc:grpChg>
        <pc:picChg chg="add mod">
          <ac:chgData name="Manish Sharma" userId="b799adb9ba789c8f" providerId="LiveId" clId="{F72FAEAE-744D-4E20-BA1F-D3039AAC957F}" dt="2023-03-16T04:23:15.521" v="335"/>
          <ac:picMkLst>
            <pc:docMk/>
            <pc:sldMk cId="1535426120" sldId="308"/>
            <ac:picMk id="36" creationId="{0105BFF3-5B4A-39C3-D86A-2A6B80102B33}"/>
          </ac:picMkLst>
        </pc:picChg>
        <pc:cxnChg chg="add mod">
          <ac:chgData name="Manish Sharma" userId="b799adb9ba789c8f" providerId="LiveId" clId="{F72FAEAE-744D-4E20-BA1F-D3039AAC957F}" dt="2023-03-16T04:22:12.614" v="322"/>
          <ac:cxnSpMkLst>
            <pc:docMk/>
            <pc:sldMk cId="1535426120" sldId="308"/>
            <ac:cxnSpMk id="14" creationId="{127F6737-85A8-74DB-88CD-58EB60E6DC8F}"/>
          </ac:cxnSpMkLst>
        </pc:cxnChg>
        <pc:cxnChg chg="add mod">
          <ac:chgData name="Manish Sharma" userId="b799adb9ba789c8f" providerId="LiveId" clId="{F72FAEAE-744D-4E20-BA1F-D3039AAC957F}" dt="2023-03-16T04:22:12.614" v="322"/>
          <ac:cxnSpMkLst>
            <pc:docMk/>
            <pc:sldMk cId="1535426120" sldId="308"/>
            <ac:cxnSpMk id="17" creationId="{168319CC-ECCA-E360-8BD9-84FD82ECA639}"/>
          </ac:cxnSpMkLst>
        </pc:cxnChg>
        <pc:cxnChg chg="add mod">
          <ac:chgData name="Manish Sharma" userId="b799adb9ba789c8f" providerId="LiveId" clId="{F72FAEAE-744D-4E20-BA1F-D3039AAC957F}" dt="2023-03-16T04:22:12.614" v="322"/>
          <ac:cxnSpMkLst>
            <pc:docMk/>
            <pc:sldMk cId="1535426120" sldId="308"/>
            <ac:cxnSpMk id="18" creationId="{BCA6D47D-1796-A85C-BA4C-0369CCE0AEEC}"/>
          </ac:cxnSpMkLst>
        </pc:cxnChg>
        <pc:cxnChg chg="add mod">
          <ac:chgData name="Manish Sharma" userId="b799adb9ba789c8f" providerId="LiveId" clId="{F72FAEAE-744D-4E20-BA1F-D3039AAC957F}" dt="2023-03-16T04:22:53.062" v="334"/>
          <ac:cxnSpMkLst>
            <pc:docMk/>
            <pc:sldMk cId="1535426120" sldId="308"/>
            <ac:cxnSpMk id="26" creationId="{B7A22282-D2A5-738F-6446-229B1D5C9D7C}"/>
          </ac:cxnSpMkLst>
        </pc:cxnChg>
        <pc:cxnChg chg="add mod">
          <ac:chgData name="Manish Sharma" userId="b799adb9ba789c8f" providerId="LiveId" clId="{F72FAEAE-744D-4E20-BA1F-D3039AAC957F}" dt="2023-03-16T04:22:53.062" v="334"/>
          <ac:cxnSpMkLst>
            <pc:docMk/>
            <pc:sldMk cId="1535426120" sldId="308"/>
            <ac:cxnSpMk id="28" creationId="{7609442A-1333-59AC-CEAD-B2BCA8AB215A}"/>
          </ac:cxnSpMkLst>
        </pc:cxnChg>
        <pc:cxnChg chg="add mod">
          <ac:chgData name="Manish Sharma" userId="b799adb9ba789c8f" providerId="LiveId" clId="{F72FAEAE-744D-4E20-BA1F-D3039AAC957F}" dt="2023-03-16T04:22:53.062" v="334"/>
          <ac:cxnSpMkLst>
            <pc:docMk/>
            <pc:sldMk cId="1535426120" sldId="308"/>
            <ac:cxnSpMk id="32" creationId="{CD5A12A3-1AEB-5A6A-AFD8-4EC028831BAD}"/>
          </ac:cxnSpMkLst>
        </pc:cxnChg>
        <pc:cxnChg chg="add mod">
          <ac:chgData name="Manish Sharma" userId="b799adb9ba789c8f" providerId="LiveId" clId="{F72FAEAE-744D-4E20-BA1F-D3039AAC957F}" dt="2023-03-16T04:22:53.062" v="334"/>
          <ac:cxnSpMkLst>
            <pc:docMk/>
            <pc:sldMk cId="1535426120" sldId="308"/>
            <ac:cxnSpMk id="33" creationId="{15839961-58A8-7197-F51C-C38623C1D883}"/>
          </ac:cxnSpMkLst>
        </pc:cxnChg>
      </pc:sldChg>
      <pc:sldChg chg="add del">
        <pc:chgData name="Manish Sharma" userId="b799adb9ba789c8f" providerId="LiveId" clId="{F72FAEAE-744D-4E20-BA1F-D3039AAC957F}" dt="2023-03-16T05:19:31.396" v="480"/>
        <pc:sldMkLst>
          <pc:docMk/>
          <pc:sldMk cId="1222050639" sldId="312"/>
        </pc:sldMkLst>
      </pc:sldChg>
      <pc:sldChg chg="add del">
        <pc:chgData name="Manish Sharma" userId="b799adb9ba789c8f" providerId="LiveId" clId="{F72FAEAE-744D-4E20-BA1F-D3039AAC957F}" dt="2023-03-16T05:20:53.031" v="482"/>
        <pc:sldMkLst>
          <pc:docMk/>
          <pc:sldMk cId="3578941083" sldId="329"/>
        </pc:sldMkLst>
      </pc:sldChg>
      <pc:sldChg chg="add del">
        <pc:chgData name="Manish Sharma" userId="b799adb9ba789c8f" providerId="LiveId" clId="{F72FAEAE-744D-4E20-BA1F-D3039AAC957F}" dt="2023-03-16T05:36:48.040" v="574"/>
        <pc:sldMkLst>
          <pc:docMk/>
          <pc:sldMk cId="1148456520" sldId="331"/>
        </pc:sldMkLst>
      </pc:sldChg>
      <pc:sldChg chg="del">
        <pc:chgData name="Manish Sharma" userId="b799adb9ba789c8f" providerId="LiveId" clId="{F72FAEAE-744D-4E20-BA1F-D3039AAC957F}" dt="2023-03-16T03:24:48.508" v="0" actId="47"/>
        <pc:sldMkLst>
          <pc:docMk/>
          <pc:sldMk cId="3305788119" sldId="334"/>
        </pc:sldMkLst>
      </pc:sldChg>
      <pc:sldChg chg="add del">
        <pc:chgData name="Manish Sharma" userId="b799adb9ba789c8f" providerId="LiveId" clId="{F72FAEAE-744D-4E20-BA1F-D3039AAC957F}" dt="2023-03-21T10:33:45.210" v="1977"/>
        <pc:sldMkLst>
          <pc:docMk/>
          <pc:sldMk cId="599601856" sldId="336"/>
        </pc:sldMkLst>
      </pc:sldChg>
      <pc:sldChg chg="add del">
        <pc:chgData name="Manish Sharma" userId="b799adb9ba789c8f" providerId="LiveId" clId="{F72FAEAE-744D-4E20-BA1F-D3039AAC957F}" dt="2023-03-17T11:16:35.249" v="1679"/>
        <pc:sldMkLst>
          <pc:docMk/>
          <pc:sldMk cId="2737212266" sldId="340"/>
        </pc:sldMkLst>
      </pc:sldChg>
      <pc:sldChg chg="modSp add del mod">
        <pc:chgData name="Manish Sharma" userId="b799adb9ba789c8f" providerId="LiveId" clId="{F72FAEAE-744D-4E20-BA1F-D3039AAC957F}" dt="2023-03-20T04:32:42.743" v="1693" actId="207"/>
        <pc:sldMkLst>
          <pc:docMk/>
          <pc:sldMk cId="1876232458" sldId="341"/>
        </pc:sldMkLst>
        <pc:spChg chg="mod">
          <ac:chgData name="Manish Sharma" userId="b799adb9ba789c8f" providerId="LiveId" clId="{F72FAEAE-744D-4E20-BA1F-D3039AAC957F}" dt="2023-03-20T04:32:42.743" v="1693" actId="207"/>
          <ac:spMkLst>
            <pc:docMk/>
            <pc:sldMk cId="1876232458" sldId="341"/>
            <ac:spMk id="3" creationId="{289DB6EF-1D66-4474-A86F-BAE4925A0FB9}"/>
          </ac:spMkLst>
        </pc:spChg>
      </pc:sldChg>
      <pc:sldChg chg="add del">
        <pc:chgData name="Manish Sharma" userId="b799adb9ba789c8f" providerId="LiveId" clId="{F72FAEAE-744D-4E20-BA1F-D3039AAC957F}" dt="2023-03-17T10:41:50.177" v="1677"/>
        <pc:sldMkLst>
          <pc:docMk/>
          <pc:sldMk cId="1083906838" sldId="344"/>
        </pc:sldMkLst>
      </pc:sldChg>
      <pc:sldChg chg="add del">
        <pc:chgData name="Manish Sharma" userId="b799adb9ba789c8f" providerId="LiveId" clId="{F72FAEAE-744D-4E20-BA1F-D3039AAC957F}" dt="2023-03-21T09:54:49.300" v="1976"/>
        <pc:sldMkLst>
          <pc:docMk/>
          <pc:sldMk cId="3543660359" sldId="354"/>
        </pc:sldMkLst>
      </pc:sldChg>
      <pc:sldChg chg="add del">
        <pc:chgData name="Manish Sharma" userId="b799adb9ba789c8f" providerId="LiveId" clId="{F72FAEAE-744D-4E20-BA1F-D3039AAC957F}" dt="2023-03-16T09:21:28.971" v="596"/>
        <pc:sldMkLst>
          <pc:docMk/>
          <pc:sldMk cId="2514910419" sldId="379"/>
        </pc:sldMkLst>
      </pc:sldChg>
      <pc:sldChg chg="add del">
        <pc:chgData name="Manish Sharma" userId="b799adb9ba789c8f" providerId="LiveId" clId="{F72FAEAE-744D-4E20-BA1F-D3039AAC957F}" dt="2023-03-17T03:49:40.135" v="1280"/>
        <pc:sldMkLst>
          <pc:docMk/>
          <pc:sldMk cId="486550458" sldId="383"/>
        </pc:sldMkLst>
      </pc:sldChg>
      <pc:sldChg chg="add del">
        <pc:chgData name="Manish Sharma" userId="b799adb9ba789c8f" providerId="LiveId" clId="{F72FAEAE-744D-4E20-BA1F-D3039AAC957F}" dt="2023-03-17T03:49:40.135" v="1280"/>
        <pc:sldMkLst>
          <pc:docMk/>
          <pc:sldMk cId="1424805398" sldId="384"/>
        </pc:sldMkLst>
      </pc:sldChg>
      <pc:sldChg chg="add">
        <pc:chgData name="Manish Sharma" userId="b799adb9ba789c8f" providerId="LiveId" clId="{F72FAEAE-744D-4E20-BA1F-D3039AAC957F}" dt="2023-03-17T09:58:38.811" v="1675"/>
        <pc:sldMkLst>
          <pc:docMk/>
          <pc:sldMk cId="1239693065" sldId="386"/>
        </pc:sldMkLst>
      </pc:sldChg>
      <pc:sldChg chg="add">
        <pc:chgData name="Manish Sharma" userId="b799adb9ba789c8f" providerId="LiveId" clId="{F72FAEAE-744D-4E20-BA1F-D3039AAC957F}" dt="2023-03-17T09:58:38.811" v="1675"/>
        <pc:sldMkLst>
          <pc:docMk/>
          <pc:sldMk cId="2331089218" sldId="387"/>
        </pc:sldMkLst>
      </pc:sldChg>
      <pc:sldChg chg="add">
        <pc:chgData name="Manish Sharma" userId="b799adb9ba789c8f" providerId="LiveId" clId="{F72FAEAE-744D-4E20-BA1F-D3039AAC957F}" dt="2023-03-17T09:58:38.811" v="1675"/>
        <pc:sldMkLst>
          <pc:docMk/>
          <pc:sldMk cId="940231496" sldId="388"/>
        </pc:sldMkLst>
      </pc:sldChg>
      <pc:sldChg chg="add del">
        <pc:chgData name="Manish Sharma" userId="b799adb9ba789c8f" providerId="LiveId" clId="{F72FAEAE-744D-4E20-BA1F-D3039AAC957F}" dt="2023-03-17T10:58:35.212" v="1678"/>
        <pc:sldMkLst>
          <pc:docMk/>
          <pc:sldMk cId="2204562738" sldId="392"/>
        </pc:sldMkLst>
      </pc:sldChg>
      <pc:sldChg chg="add del">
        <pc:chgData name="Manish Sharma" userId="b799adb9ba789c8f" providerId="LiveId" clId="{F72FAEAE-744D-4E20-BA1F-D3039AAC957F}" dt="2023-03-17T10:41:50.177" v="1677"/>
        <pc:sldMkLst>
          <pc:docMk/>
          <pc:sldMk cId="23709531" sldId="393"/>
        </pc:sldMkLst>
      </pc:sldChg>
      <pc:sldChg chg="add">
        <pc:chgData name="Manish Sharma" userId="b799adb9ba789c8f" providerId="LiveId" clId="{F72FAEAE-744D-4E20-BA1F-D3039AAC957F}" dt="2023-03-20T11:36:48.483" v="1773"/>
        <pc:sldMkLst>
          <pc:docMk/>
          <pc:sldMk cId="694169232" sldId="395"/>
        </pc:sldMkLst>
      </pc:sldChg>
      <pc:sldChg chg="add">
        <pc:chgData name="Manish Sharma" userId="b799adb9ba789c8f" providerId="LiveId" clId="{F72FAEAE-744D-4E20-BA1F-D3039AAC957F}" dt="2023-03-20T11:36:48.483" v="1773"/>
        <pc:sldMkLst>
          <pc:docMk/>
          <pc:sldMk cId="3920928659" sldId="396"/>
        </pc:sldMkLst>
      </pc:sldChg>
      <pc:sldChg chg="add del">
        <pc:chgData name="Manish Sharma" userId="b799adb9ba789c8f" providerId="LiveId" clId="{F72FAEAE-744D-4E20-BA1F-D3039AAC957F}" dt="2023-03-21T05:33:36.414" v="1911"/>
        <pc:sldMkLst>
          <pc:docMk/>
          <pc:sldMk cId="3923253326" sldId="399"/>
        </pc:sldMkLst>
      </pc:sldChg>
      <pc:sldChg chg="modSp add del mod">
        <pc:chgData name="Manish Sharma" userId="b799adb9ba789c8f" providerId="LiveId" clId="{F72FAEAE-744D-4E20-BA1F-D3039AAC957F}" dt="2023-03-21T05:35:57.841" v="1913" actId="207"/>
        <pc:sldMkLst>
          <pc:docMk/>
          <pc:sldMk cId="1859098652" sldId="400"/>
        </pc:sldMkLst>
        <pc:spChg chg="mod">
          <ac:chgData name="Manish Sharma" userId="b799adb9ba789c8f" providerId="LiveId" clId="{F72FAEAE-744D-4E20-BA1F-D3039AAC957F}" dt="2023-03-21T05:35:57.841" v="1913" actId="207"/>
          <ac:spMkLst>
            <pc:docMk/>
            <pc:sldMk cId="1859098652" sldId="400"/>
            <ac:spMk id="3" creationId="{C366AA4D-57C4-459C-BB98-BE7353DCF5E1}"/>
          </ac:spMkLst>
        </pc:spChg>
      </pc:sldChg>
      <pc:sldChg chg="add del">
        <pc:chgData name="Manish Sharma" userId="b799adb9ba789c8f" providerId="LiveId" clId="{F72FAEAE-744D-4E20-BA1F-D3039AAC957F}" dt="2023-03-21T05:36:32.126" v="1914"/>
        <pc:sldMkLst>
          <pc:docMk/>
          <pc:sldMk cId="2486780815" sldId="401"/>
        </pc:sldMkLst>
      </pc:sldChg>
      <pc:sldChg chg="add del">
        <pc:chgData name="Manish Sharma" userId="b799adb9ba789c8f" providerId="LiveId" clId="{F72FAEAE-744D-4E20-BA1F-D3039AAC957F}" dt="2023-03-21T05:39:34.809" v="1917"/>
        <pc:sldMkLst>
          <pc:docMk/>
          <pc:sldMk cId="2478318775" sldId="402"/>
        </pc:sldMkLst>
      </pc:sldChg>
      <pc:sldChg chg="del">
        <pc:chgData name="Manish Sharma" userId="b799adb9ba789c8f" providerId="LiveId" clId="{F72FAEAE-744D-4E20-BA1F-D3039AAC957F}" dt="2023-03-16T03:24:48.508" v="0" actId="47"/>
        <pc:sldMkLst>
          <pc:docMk/>
          <pc:sldMk cId="2909444576" sldId="404"/>
        </pc:sldMkLst>
      </pc:sldChg>
      <pc:sldChg chg="add del ord">
        <pc:chgData name="Manish Sharma" userId="b799adb9ba789c8f" providerId="LiveId" clId="{F72FAEAE-744D-4E20-BA1F-D3039AAC957F}" dt="2023-03-21T07:51:58.491" v="1972"/>
        <pc:sldMkLst>
          <pc:docMk/>
          <pc:sldMk cId="1747891241" sldId="405"/>
        </pc:sldMkLst>
      </pc:sldChg>
      <pc:sldChg chg="add del">
        <pc:chgData name="Manish Sharma" userId="b799adb9ba789c8f" providerId="LiveId" clId="{F72FAEAE-744D-4E20-BA1F-D3039AAC957F}" dt="2023-03-16T06:41:29.084" v="575"/>
        <pc:sldMkLst>
          <pc:docMk/>
          <pc:sldMk cId="1426255416" sldId="419"/>
        </pc:sldMkLst>
      </pc:sldChg>
      <pc:sldChg chg="add del">
        <pc:chgData name="Manish Sharma" userId="b799adb9ba789c8f" providerId="LiveId" clId="{F72FAEAE-744D-4E20-BA1F-D3039AAC957F}" dt="2023-03-16T06:43:40.495" v="576"/>
        <pc:sldMkLst>
          <pc:docMk/>
          <pc:sldMk cId="1148228370" sldId="420"/>
        </pc:sldMkLst>
      </pc:sldChg>
      <pc:sldChg chg="add del">
        <pc:chgData name="Manish Sharma" userId="b799adb9ba789c8f" providerId="LiveId" clId="{F72FAEAE-744D-4E20-BA1F-D3039AAC957F}" dt="2023-03-16T08:03:04.845" v="595"/>
        <pc:sldMkLst>
          <pc:docMk/>
          <pc:sldMk cId="2543228366" sldId="422"/>
        </pc:sldMkLst>
      </pc:sldChg>
      <pc:sldChg chg="add del">
        <pc:chgData name="Manish Sharma" userId="b799adb9ba789c8f" providerId="LiveId" clId="{F72FAEAE-744D-4E20-BA1F-D3039AAC957F}" dt="2023-03-16T09:21:28.971" v="596"/>
        <pc:sldMkLst>
          <pc:docMk/>
          <pc:sldMk cId="2451827515" sldId="423"/>
        </pc:sldMkLst>
      </pc:sldChg>
      <pc:sldChg chg="add del">
        <pc:chgData name="Manish Sharma" userId="b799adb9ba789c8f" providerId="LiveId" clId="{F72FAEAE-744D-4E20-BA1F-D3039AAC957F}" dt="2023-03-20T11:36:05.233" v="1772"/>
        <pc:sldMkLst>
          <pc:docMk/>
          <pc:sldMk cId="1063568358" sldId="433"/>
        </pc:sldMkLst>
      </pc:sldChg>
      <pc:sldChg chg="add del">
        <pc:chgData name="Manish Sharma" userId="b799adb9ba789c8f" providerId="LiveId" clId="{F72FAEAE-744D-4E20-BA1F-D3039AAC957F}" dt="2023-03-20T11:36:05.233" v="1772"/>
        <pc:sldMkLst>
          <pc:docMk/>
          <pc:sldMk cId="1482665698" sldId="434"/>
        </pc:sldMkLst>
      </pc:sldChg>
      <pc:sldChg chg="modSp add del mod">
        <pc:chgData name="Manish Sharma" userId="b799adb9ba789c8f" providerId="LiveId" clId="{F72FAEAE-744D-4E20-BA1F-D3039AAC957F}" dt="2023-03-21T05:28:30.655" v="1828" actId="47"/>
        <pc:sldMkLst>
          <pc:docMk/>
          <pc:sldMk cId="952090625" sldId="435"/>
        </pc:sldMkLst>
        <pc:spChg chg="mod">
          <ac:chgData name="Manish Sharma" userId="b799adb9ba789c8f" providerId="LiveId" clId="{F72FAEAE-744D-4E20-BA1F-D3039AAC957F}" dt="2023-03-21T04:27:45.058" v="1824" actId="20577"/>
          <ac:spMkLst>
            <pc:docMk/>
            <pc:sldMk cId="952090625" sldId="435"/>
            <ac:spMk id="3" creationId="{3F98721C-3936-4505-9A13-6E78110D9002}"/>
          </ac:spMkLst>
        </pc:spChg>
      </pc:sldChg>
      <pc:sldChg chg="add del">
        <pc:chgData name="Manish Sharma" userId="b799adb9ba789c8f" providerId="LiveId" clId="{F72FAEAE-744D-4E20-BA1F-D3039AAC957F}" dt="2023-03-20T09:18:11.507" v="1771"/>
        <pc:sldMkLst>
          <pc:docMk/>
          <pc:sldMk cId="2424590513" sldId="438"/>
        </pc:sldMkLst>
      </pc:sldChg>
      <pc:sldChg chg="del">
        <pc:chgData name="Manish Sharma" userId="b799adb9ba789c8f" providerId="LiveId" clId="{F72FAEAE-744D-4E20-BA1F-D3039AAC957F}" dt="2023-03-16T03:24:48.508" v="0" actId="47"/>
        <pc:sldMkLst>
          <pc:docMk/>
          <pc:sldMk cId="716795003" sldId="442"/>
        </pc:sldMkLst>
      </pc:sldChg>
      <pc:sldChg chg="add del">
        <pc:chgData name="Manish Sharma" userId="b799adb9ba789c8f" providerId="LiveId" clId="{F72FAEAE-744D-4E20-BA1F-D3039AAC957F}" dt="2023-03-21T10:48:56.215" v="1979"/>
        <pc:sldMkLst>
          <pc:docMk/>
          <pc:sldMk cId="4182215369" sldId="443"/>
        </pc:sldMkLst>
      </pc:sldChg>
      <pc:sldChg chg="add del">
        <pc:chgData name="Manish Sharma" userId="b799adb9ba789c8f" providerId="LiveId" clId="{F72FAEAE-744D-4E20-BA1F-D3039AAC957F}" dt="2023-03-21T10:33:45.210" v="1977"/>
        <pc:sldMkLst>
          <pc:docMk/>
          <pc:sldMk cId="1412042572" sldId="444"/>
        </pc:sldMkLst>
      </pc:sldChg>
      <pc:sldChg chg="add del">
        <pc:chgData name="Manish Sharma" userId="b799adb9ba789c8f" providerId="LiveId" clId="{F72FAEAE-744D-4E20-BA1F-D3039AAC957F}" dt="2023-03-21T10:48:25.872" v="1978"/>
        <pc:sldMkLst>
          <pc:docMk/>
          <pc:sldMk cId="1755021175" sldId="446"/>
        </pc:sldMkLst>
      </pc:sldChg>
      <pc:sldChg chg="add del">
        <pc:chgData name="Manish Sharma" userId="b799adb9ba789c8f" providerId="LiveId" clId="{F72FAEAE-744D-4E20-BA1F-D3039AAC957F}" dt="2023-03-16T04:25:51.497" v="340"/>
        <pc:sldMkLst>
          <pc:docMk/>
          <pc:sldMk cId="2232520977" sldId="451"/>
        </pc:sldMkLst>
      </pc:sldChg>
      <pc:sldChg chg="add del">
        <pc:chgData name="Manish Sharma" userId="b799adb9ba789c8f" providerId="LiveId" clId="{F72FAEAE-744D-4E20-BA1F-D3039AAC957F}" dt="2023-03-16T04:26:25.643" v="341"/>
        <pc:sldMkLst>
          <pc:docMk/>
          <pc:sldMk cId="721619654" sldId="453"/>
        </pc:sldMkLst>
      </pc:sldChg>
      <pc:sldChg chg="delSp add del setBg delDesignElem">
        <pc:chgData name="Manish Sharma" userId="b799adb9ba789c8f" providerId="LiveId" clId="{F72FAEAE-744D-4E20-BA1F-D3039AAC957F}" dt="2023-03-16T04:32:51.598" v="348"/>
        <pc:sldMkLst>
          <pc:docMk/>
          <pc:sldMk cId="778852520" sldId="454"/>
        </pc:sldMkLst>
        <pc:spChg chg="del">
          <ac:chgData name="Manish Sharma" userId="b799adb9ba789c8f" providerId="LiveId" clId="{F72FAEAE-744D-4E20-BA1F-D3039AAC957F}" dt="2023-03-16T04:32:51.598" v="348"/>
          <ac:spMkLst>
            <pc:docMk/>
            <pc:sldMk cId="778852520" sldId="454"/>
            <ac:spMk id="2056" creationId="{AB8C311F-7253-4AED-9701-7FC0708C41C7}"/>
          </ac:spMkLst>
        </pc:spChg>
        <pc:spChg chg="del">
          <ac:chgData name="Manish Sharma" userId="b799adb9ba789c8f" providerId="LiveId" clId="{F72FAEAE-744D-4E20-BA1F-D3039AAC957F}" dt="2023-03-16T04:32:51.598" v="348"/>
          <ac:spMkLst>
            <pc:docMk/>
            <pc:sldMk cId="778852520" sldId="454"/>
            <ac:spMk id="2058" creationId="{E2384209-CB15-4CDF-9D31-C44FD9A3F20D}"/>
          </ac:spMkLst>
        </pc:spChg>
        <pc:spChg chg="del">
          <ac:chgData name="Manish Sharma" userId="b799adb9ba789c8f" providerId="LiveId" clId="{F72FAEAE-744D-4E20-BA1F-D3039AAC957F}" dt="2023-03-16T04:32:51.598" v="348"/>
          <ac:spMkLst>
            <pc:docMk/>
            <pc:sldMk cId="778852520" sldId="454"/>
            <ac:spMk id="2060" creationId="{2633B3B5-CC90-43F0-8714-D31D1F3F0209}"/>
          </ac:spMkLst>
        </pc:spChg>
        <pc:spChg chg="del">
          <ac:chgData name="Manish Sharma" userId="b799adb9ba789c8f" providerId="LiveId" clId="{F72FAEAE-744D-4E20-BA1F-D3039AAC957F}" dt="2023-03-16T04:32:51.598" v="348"/>
          <ac:spMkLst>
            <pc:docMk/>
            <pc:sldMk cId="778852520" sldId="454"/>
            <ac:spMk id="2062" creationId="{A8D57A06-A426-446D-B02C-A2DC6B62E45E}"/>
          </ac:spMkLst>
        </pc:spChg>
      </pc:sldChg>
      <pc:sldChg chg="addSp delSp modSp add del mod setBg delDesignElem">
        <pc:chgData name="Manish Sharma" userId="b799adb9ba789c8f" providerId="LiveId" clId="{F72FAEAE-744D-4E20-BA1F-D3039AAC957F}" dt="2023-03-16T04:29:15.925" v="346" actId="26606"/>
        <pc:sldMkLst>
          <pc:docMk/>
          <pc:sldMk cId="2662589359" sldId="456"/>
        </pc:sldMkLst>
        <pc:spChg chg="mod">
          <ac:chgData name="Manish Sharma" userId="b799adb9ba789c8f" providerId="LiveId" clId="{F72FAEAE-744D-4E20-BA1F-D3039AAC957F}" dt="2023-03-16T04:29:15.918" v="345" actId="26606"/>
          <ac:spMkLst>
            <pc:docMk/>
            <pc:sldMk cId="2662589359" sldId="456"/>
            <ac:spMk id="2" creationId="{92344086-22FE-8975-105C-22E303C16A92}"/>
          </ac:spMkLst>
        </pc:spChg>
        <pc:spChg chg="add del">
          <ac:chgData name="Manish Sharma" userId="b799adb9ba789c8f" providerId="LiveId" clId="{F72FAEAE-744D-4E20-BA1F-D3039AAC957F}" dt="2023-03-16T04:29:15.925" v="346" actId="26606"/>
          <ac:spMkLst>
            <pc:docMk/>
            <pc:sldMk cId="2662589359" sldId="456"/>
            <ac:spMk id="3" creationId="{8B504747-86D6-B622-356E-2E2BD157B137}"/>
          </ac:spMkLst>
        </pc:spChg>
        <pc:spChg chg="del">
          <ac:chgData name="Manish Sharma" userId="b799adb9ba789c8f" providerId="LiveId" clId="{F72FAEAE-744D-4E20-BA1F-D3039AAC957F}" dt="2023-03-16T04:28:21.062" v="343"/>
          <ac:spMkLst>
            <pc:docMk/>
            <pc:sldMk cId="2662589359" sldId="456"/>
            <ac:spMk id="8" creationId="{907EF6B7-1338-4443-8C46-6A318D952DFD}"/>
          </ac:spMkLst>
        </pc:spChg>
        <pc:spChg chg="add del">
          <ac:chgData name="Manish Sharma" userId="b799adb9ba789c8f" providerId="LiveId" clId="{F72FAEAE-744D-4E20-BA1F-D3039AAC957F}" dt="2023-03-16T04:29:15.918" v="345" actId="26606"/>
          <ac:spMkLst>
            <pc:docMk/>
            <pc:sldMk cId="2662589359" sldId="456"/>
            <ac:spMk id="9" creationId="{CB49665F-0298-4449-8D2D-209989CB9EE3}"/>
          </ac:spMkLst>
        </pc:spChg>
        <pc:spChg chg="del">
          <ac:chgData name="Manish Sharma" userId="b799adb9ba789c8f" providerId="LiveId" clId="{F72FAEAE-744D-4E20-BA1F-D3039AAC957F}" dt="2023-03-16T04:28:21.062" v="343"/>
          <ac:spMkLst>
            <pc:docMk/>
            <pc:sldMk cId="2662589359" sldId="456"/>
            <ac:spMk id="10" creationId="{DAAE4CDD-124C-4DCF-9584-B6033B545DD5}"/>
          </ac:spMkLst>
        </pc:spChg>
        <pc:spChg chg="add del">
          <ac:chgData name="Manish Sharma" userId="b799adb9ba789c8f" providerId="LiveId" clId="{F72FAEAE-744D-4E20-BA1F-D3039AAC957F}" dt="2023-03-16T04:29:15.918" v="345" actId="26606"/>
          <ac:spMkLst>
            <pc:docMk/>
            <pc:sldMk cId="2662589359" sldId="456"/>
            <ac:spMk id="11" creationId="{A71EEC14-174A-46FA-B046-474750457130}"/>
          </ac:spMkLst>
        </pc:spChg>
        <pc:spChg chg="del">
          <ac:chgData name="Manish Sharma" userId="b799adb9ba789c8f" providerId="LiveId" clId="{F72FAEAE-744D-4E20-BA1F-D3039AAC957F}" dt="2023-03-16T04:28:21.062" v="343"/>
          <ac:spMkLst>
            <pc:docMk/>
            <pc:sldMk cId="2662589359" sldId="456"/>
            <ac:spMk id="12" creationId="{081E4A58-353D-44AE-B2FC-2A74E2E400F7}"/>
          </ac:spMkLst>
        </pc:spChg>
        <pc:spChg chg="add">
          <ac:chgData name="Manish Sharma" userId="b799adb9ba789c8f" providerId="LiveId" clId="{F72FAEAE-744D-4E20-BA1F-D3039AAC957F}" dt="2023-03-16T04:29:15.925" v="346" actId="26606"/>
          <ac:spMkLst>
            <pc:docMk/>
            <pc:sldMk cId="2662589359" sldId="456"/>
            <ac:spMk id="26" creationId="{907EF6B7-1338-4443-8C46-6A318D952DFD}"/>
          </ac:spMkLst>
        </pc:spChg>
        <pc:spChg chg="add">
          <ac:chgData name="Manish Sharma" userId="b799adb9ba789c8f" providerId="LiveId" clId="{F72FAEAE-744D-4E20-BA1F-D3039AAC957F}" dt="2023-03-16T04:29:15.925" v="346" actId="26606"/>
          <ac:spMkLst>
            <pc:docMk/>
            <pc:sldMk cId="2662589359" sldId="456"/>
            <ac:spMk id="27" creationId="{DAAE4CDD-124C-4DCF-9584-B6033B545DD5}"/>
          </ac:spMkLst>
        </pc:spChg>
        <pc:spChg chg="add">
          <ac:chgData name="Manish Sharma" userId="b799adb9ba789c8f" providerId="LiveId" clId="{F72FAEAE-744D-4E20-BA1F-D3039AAC957F}" dt="2023-03-16T04:29:15.925" v="346" actId="26606"/>
          <ac:spMkLst>
            <pc:docMk/>
            <pc:sldMk cId="2662589359" sldId="456"/>
            <ac:spMk id="28" creationId="{081E4A58-353D-44AE-B2FC-2A74E2E400F7}"/>
          </ac:spMkLst>
        </pc:spChg>
        <pc:spChg chg="add">
          <ac:chgData name="Manish Sharma" userId="b799adb9ba789c8f" providerId="LiveId" clId="{F72FAEAE-744D-4E20-BA1F-D3039AAC957F}" dt="2023-03-16T04:29:15.925" v="346" actId="26606"/>
          <ac:spMkLst>
            <pc:docMk/>
            <pc:sldMk cId="2662589359" sldId="456"/>
            <ac:spMk id="29" creationId="{8B504747-86D6-B622-356E-2E2BD157B137}"/>
          </ac:spMkLst>
        </pc:spChg>
        <pc:grpChg chg="add del">
          <ac:chgData name="Manish Sharma" userId="b799adb9ba789c8f" providerId="LiveId" clId="{F72FAEAE-744D-4E20-BA1F-D3039AAC957F}" dt="2023-03-16T04:29:15.918" v="345" actId="26606"/>
          <ac:grpSpMkLst>
            <pc:docMk/>
            <pc:sldMk cId="2662589359" sldId="456"/>
            <ac:grpSpMk id="7" creationId="{43F5E015-E085-4624-B431-B42414448684}"/>
          </ac:grpSpMkLst>
        </pc:grpChg>
        <pc:grpChg chg="add del">
          <ac:chgData name="Manish Sharma" userId="b799adb9ba789c8f" providerId="LiveId" clId="{F72FAEAE-744D-4E20-BA1F-D3039AAC957F}" dt="2023-03-16T04:29:15.918" v="345" actId="26606"/>
          <ac:grpSpMkLst>
            <pc:docMk/>
            <pc:sldMk cId="2662589359" sldId="456"/>
            <ac:grpSpMk id="13" creationId="{EEB6CB95-E653-4C6C-AE51-62FD848E8D5B}"/>
          </ac:grpSpMkLst>
        </pc:grpChg>
        <pc:graphicFrameChg chg="add del">
          <ac:chgData name="Manish Sharma" userId="b799adb9ba789c8f" providerId="LiveId" clId="{F72FAEAE-744D-4E20-BA1F-D3039AAC957F}" dt="2023-03-16T04:29:15.918" v="345" actId="26606"/>
          <ac:graphicFrameMkLst>
            <pc:docMk/>
            <pc:sldMk cId="2662589359" sldId="456"/>
            <ac:graphicFrameMk id="5" creationId="{55891DDE-6FE6-35CF-14D1-883CCF774ACD}"/>
          </ac:graphicFrameMkLst>
        </pc:graphicFrameChg>
      </pc:sldChg>
      <pc:sldChg chg="add">
        <pc:chgData name="Manish Sharma" userId="b799adb9ba789c8f" providerId="LiveId" clId="{F72FAEAE-744D-4E20-BA1F-D3039AAC957F}" dt="2023-03-21T07:51:11.707" v="1969"/>
        <pc:sldMkLst>
          <pc:docMk/>
          <pc:sldMk cId="3305788119" sldId="491"/>
        </pc:sldMkLst>
      </pc:sldChg>
      <pc:sldChg chg="add del">
        <pc:chgData name="Manish Sharma" userId="b799adb9ba789c8f" providerId="LiveId" clId="{F72FAEAE-744D-4E20-BA1F-D3039AAC957F}" dt="2023-03-16T04:36:36.146" v="349"/>
        <pc:sldMkLst>
          <pc:docMk/>
          <pc:sldMk cId="448720223" sldId="501"/>
        </pc:sldMkLst>
      </pc:sldChg>
      <pc:sldChg chg="add del">
        <pc:chgData name="Manish Sharma" userId="b799adb9ba789c8f" providerId="LiveId" clId="{F72FAEAE-744D-4E20-BA1F-D3039AAC957F}" dt="2023-03-16T04:36:36.146" v="349"/>
        <pc:sldMkLst>
          <pc:docMk/>
          <pc:sldMk cId="766788346" sldId="503"/>
        </pc:sldMkLst>
      </pc:sldChg>
      <pc:sldChg chg="del">
        <pc:chgData name="Manish Sharma" userId="b799adb9ba789c8f" providerId="LiveId" clId="{F72FAEAE-744D-4E20-BA1F-D3039AAC957F}" dt="2023-03-16T03:24:48.508" v="0" actId="47"/>
        <pc:sldMkLst>
          <pc:docMk/>
          <pc:sldMk cId="1685372495" sldId="504"/>
        </pc:sldMkLst>
      </pc:sldChg>
      <pc:sldChg chg="addSp delSp modSp new mod">
        <pc:chgData name="Manish Sharma" userId="b799adb9ba789c8f" providerId="LiveId" clId="{F72FAEAE-744D-4E20-BA1F-D3039AAC957F}" dt="2023-03-16T05:18:51.100" v="478" actId="1076"/>
        <pc:sldMkLst>
          <pc:docMk/>
          <pc:sldMk cId="4221086960" sldId="504"/>
        </pc:sldMkLst>
        <pc:spChg chg="del">
          <ac:chgData name="Manish Sharma" userId="b799adb9ba789c8f" providerId="LiveId" clId="{F72FAEAE-744D-4E20-BA1F-D3039AAC957F}" dt="2023-03-16T05:12:13.620" v="351" actId="478"/>
          <ac:spMkLst>
            <pc:docMk/>
            <pc:sldMk cId="4221086960" sldId="504"/>
            <ac:spMk id="2" creationId="{F3C2D81F-772A-B809-F718-81A4FDCB3A0F}"/>
          </ac:spMkLst>
        </pc:spChg>
        <pc:spChg chg="del">
          <ac:chgData name="Manish Sharma" userId="b799adb9ba789c8f" providerId="LiveId" clId="{F72FAEAE-744D-4E20-BA1F-D3039AAC957F}" dt="2023-03-16T05:12:13.620" v="351" actId="478"/>
          <ac:spMkLst>
            <pc:docMk/>
            <pc:sldMk cId="4221086960" sldId="504"/>
            <ac:spMk id="3" creationId="{3256F4A3-C9F9-29C0-7DF9-DA73B98C3263}"/>
          </ac:spMkLst>
        </pc:spChg>
        <pc:spChg chg="add mod">
          <ac:chgData name="Manish Sharma" userId="b799adb9ba789c8f" providerId="LiveId" clId="{F72FAEAE-744D-4E20-BA1F-D3039AAC957F}" dt="2023-03-16T05:13:52.618" v="352"/>
          <ac:spMkLst>
            <pc:docMk/>
            <pc:sldMk cId="4221086960" sldId="504"/>
            <ac:spMk id="4" creationId="{2DCC619E-B21B-F115-B43F-3A416DA17891}"/>
          </ac:spMkLst>
        </pc:spChg>
        <pc:spChg chg="add mod">
          <ac:chgData name="Manish Sharma" userId="b799adb9ba789c8f" providerId="LiveId" clId="{F72FAEAE-744D-4E20-BA1F-D3039AAC957F}" dt="2023-03-16T05:14:15.520" v="353"/>
          <ac:spMkLst>
            <pc:docMk/>
            <pc:sldMk cId="4221086960" sldId="504"/>
            <ac:spMk id="6" creationId="{2038902E-0287-D027-8FE4-235BC72A953A}"/>
          </ac:spMkLst>
        </pc:spChg>
        <pc:spChg chg="add mod">
          <ac:chgData name="Manish Sharma" userId="b799adb9ba789c8f" providerId="LiveId" clId="{F72FAEAE-744D-4E20-BA1F-D3039AAC957F}" dt="2023-03-16T05:14:25.572" v="354"/>
          <ac:spMkLst>
            <pc:docMk/>
            <pc:sldMk cId="4221086960" sldId="504"/>
            <ac:spMk id="7" creationId="{0C96AD65-6960-67D1-417A-F6DF7832A785}"/>
          </ac:spMkLst>
        </pc:spChg>
        <pc:spChg chg="add mod">
          <ac:chgData name="Manish Sharma" userId="b799adb9ba789c8f" providerId="LiveId" clId="{F72FAEAE-744D-4E20-BA1F-D3039AAC957F}" dt="2023-03-16T05:14:38.396" v="355"/>
          <ac:spMkLst>
            <pc:docMk/>
            <pc:sldMk cId="4221086960" sldId="504"/>
            <ac:spMk id="9" creationId="{F662E8A8-14BF-631F-F5D0-8A771966B7FD}"/>
          </ac:spMkLst>
        </pc:spChg>
        <pc:spChg chg="add mod">
          <ac:chgData name="Manish Sharma" userId="b799adb9ba789c8f" providerId="LiveId" clId="{F72FAEAE-744D-4E20-BA1F-D3039AAC957F}" dt="2023-03-16T05:14:38.396" v="355"/>
          <ac:spMkLst>
            <pc:docMk/>
            <pc:sldMk cId="4221086960" sldId="504"/>
            <ac:spMk id="10" creationId="{BC1D7777-CA10-5121-4557-3E955464602D}"/>
          </ac:spMkLst>
        </pc:spChg>
        <pc:spChg chg="add mod">
          <ac:chgData name="Manish Sharma" userId="b799adb9ba789c8f" providerId="LiveId" clId="{F72FAEAE-744D-4E20-BA1F-D3039AAC957F}" dt="2023-03-16T05:14:46.303" v="356"/>
          <ac:spMkLst>
            <pc:docMk/>
            <pc:sldMk cId="4221086960" sldId="504"/>
            <ac:spMk id="12" creationId="{2697E51D-1FDC-5840-1FF4-09C16CE41AC4}"/>
          </ac:spMkLst>
        </pc:spChg>
        <pc:spChg chg="add mod">
          <ac:chgData name="Manish Sharma" userId="b799adb9ba789c8f" providerId="LiveId" clId="{F72FAEAE-744D-4E20-BA1F-D3039AAC957F}" dt="2023-03-16T05:14:46.303" v="356"/>
          <ac:spMkLst>
            <pc:docMk/>
            <pc:sldMk cId="4221086960" sldId="504"/>
            <ac:spMk id="13" creationId="{3C8FC48F-CB23-AD98-97D2-7B6CC4ED778E}"/>
          </ac:spMkLst>
        </pc:spChg>
        <pc:spChg chg="add mod">
          <ac:chgData name="Manish Sharma" userId="b799adb9ba789c8f" providerId="LiveId" clId="{F72FAEAE-744D-4E20-BA1F-D3039AAC957F}" dt="2023-03-16T05:15:17.185" v="357"/>
          <ac:spMkLst>
            <pc:docMk/>
            <pc:sldMk cId="4221086960" sldId="504"/>
            <ac:spMk id="14" creationId="{611BDAB0-FE5F-76C7-AB7D-A4943EEEC151}"/>
          </ac:spMkLst>
        </pc:spChg>
        <pc:spChg chg="add mod">
          <ac:chgData name="Manish Sharma" userId="b799adb9ba789c8f" providerId="LiveId" clId="{F72FAEAE-744D-4E20-BA1F-D3039AAC957F}" dt="2023-03-16T05:15:17.185" v="357"/>
          <ac:spMkLst>
            <pc:docMk/>
            <pc:sldMk cId="4221086960" sldId="504"/>
            <ac:spMk id="16" creationId="{952B9041-8F4A-CCC8-AC8F-795F0E5C213A}"/>
          </ac:spMkLst>
        </pc:spChg>
        <pc:spChg chg="add mod">
          <ac:chgData name="Manish Sharma" userId="b799adb9ba789c8f" providerId="LiveId" clId="{F72FAEAE-744D-4E20-BA1F-D3039AAC957F}" dt="2023-03-16T05:15:25.195" v="358"/>
          <ac:spMkLst>
            <pc:docMk/>
            <pc:sldMk cId="4221086960" sldId="504"/>
            <ac:spMk id="17" creationId="{B060072C-89E2-B891-7101-863E3CC2844D}"/>
          </ac:spMkLst>
        </pc:spChg>
        <pc:spChg chg="add mod">
          <ac:chgData name="Manish Sharma" userId="b799adb9ba789c8f" providerId="LiveId" clId="{F72FAEAE-744D-4E20-BA1F-D3039AAC957F}" dt="2023-03-16T05:15:45.103" v="359"/>
          <ac:spMkLst>
            <pc:docMk/>
            <pc:sldMk cId="4221086960" sldId="504"/>
            <ac:spMk id="21" creationId="{14CD3060-E494-F3FB-55A2-31A37A06A714}"/>
          </ac:spMkLst>
        </pc:spChg>
        <pc:spChg chg="add mod">
          <ac:chgData name="Manish Sharma" userId="b799adb9ba789c8f" providerId="LiveId" clId="{F72FAEAE-744D-4E20-BA1F-D3039AAC957F}" dt="2023-03-16T05:16:46.715" v="424" actId="1076"/>
          <ac:spMkLst>
            <pc:docMk/>
            <pc:sldMk cId="4221086960" sldId="504"/>
            <ac:spMk id="22" creationId="{31149C88-E356-D2B4-BADA-BD08826F2252}"/>
          </ac:spMkLst>
        </pc:spChg>
        <pc:spChg chg="add mod">
          <ac:chgData name="Manish Sharma" userId="b799adb9ba789c8f" providerId="LiveId" clId="{F72FAEAE-744D-4E20-BA1F-D3039AAC957F}" dt="2023-03-16T05:16:37.987" v="423"/>
          <ac:spMkLst>
            <pc:docMk/>
            <pc:sldMk cId="4221086960" sldId="504"/>
            <ac:spMk id="23" creationId="{2C1E99BB-41A8-736E-C90F-16D867C2A40A}"/>
          </ac:spMkLst>
        </pc:spChg>
        <pc:spChg chg="add mod">
          <ac:chgData name="Manish Sharma" userId="b799adb9ba789c8f" providerId="LiveId" clId="{F72FAEAE-744D-4E20-BA1F-D3039AAC957F}" dt="2023-03-16T05:18:29.327" v="460" actId="207"/>
          <ac:spMkLst>
            <pc:docMk/>
            <pc:sldMk cId="4221086960" sldId="504"/>
            <ac:spMk id="24" creationId="{A6446839-288A-23A9-BE9E-42CB60C13AA0}"/>
          </ac:spMkLst>
        </pc:spChg>
        <pc:spChg chg="add mod">
          <ac:chgData name="Manish Sharma" userId="b799adb9ba789c8f" providerId="LiveId" clId="{F72FAEAE-744D-4E20-BA1F-D3039AAC957F}" dt="2023-03-16T05:17:22.857" v="453"/>
          <ac:spMkLst>
            <pc:docMk/>
            <pc:sldMk cId="4221086960" sldId="504"/>
            <ac:spMk id="26" creationId="{07D0DF5A-67CD-780D-369B-557FAF9A9A8A}"/>
          </ac:spMkLst>
        </pc:spChg>
        <pc:spChg chg="add mod">
          <ac:chgData name="Manish Sharma" userId="b799adb9ba789c8f" providerId="LiveId" clId="{F72FAEAE-744D-4E20-BA1F-D3039AAC957F}" dt="2023-03-16T05:17:34.098" v="454"/>
          <ac:spMkLst>
            <pc:docMk/>
            <pc:sldMk cId="4221086960" sldId="504"/>
            <ac:spMk id="27" creationId="{E4C77101-37C0-83F5-8BD0-9275EB735A39}"/>
          </ac:spMkLst>
        </pc:spChg>
        <pc:spChg chg="add mod">
          <ac:chgData name="Manish Sharma" userId="b799adb9ba789c8f" providerId="LiveId" clId="{F72FAEAE-744D-4E20-BA1F-D3039AAC957F}" dt="2023-03-16T05:17:34.098" v="454"/>
          <ac:spMkLst>
            <pc:docMk/>
            <pc:sldMk cId="4221086960" sldId="504"/>
            <ac:spMk id="28" creationId="{2524BB2E-E57A-4BFE-BED2-03307CBF0C56}"/>
          </ac:spMkLst>
        </pc:spChg>
        <pc:spChg chg="add mod">
          <ac:chgData name="Manish Sharma" userId="b799adb9ba789c8f" providerId="LiveId" clId="{F72FAEAE-744D-4E20-BA1F-D3039AAC957F}" dt="2023-03-16T05:17:34.098" v="454"/>
          <ac:spMkLst>
            <pc:docMk/>
            <pc:sldMk cId="4221086960" sldId="504"/>
            <ac:spMk id="29" creationId="{1F333597-97A4-6A4A-64F5-3864C99F8DA7}"/>
          </ac:spMkLst>
        </pc:spChg>
        <pc:spChg chg="add mod ord">
          <ac:chgData name="Manish Sharma" userId="b799adb9ba789c8f" providerId="LiveId" clId="{F72FAEAE-744D-4E20-BA1F-D3039AAC957F}" dt="2023-03-16T05:18:17.941" v="459" actId="207"/>
          <ac:spMkLst>
            <pc:docMk/>
            <pc:sldMk cId="4221086960" sldId="504"/>
            <ac:spMk id="31" creationId="{55DB07E3-1A58-833B-6A2C-66B0902C7481}"/>
          </ac:spMkLst>
        </pc:spChg>
        <pc:spChg chg="add mod">
          <ac:chgData name="Manish Sharma" userId="b799adb9ba789c8f" providerId="LiveId" clId="{F72FAEAE-744D-4E20-BA1F-D3039AAC957F}" dt="2023-03-16T05:18:51.100" v="478" actId="1076"/>
          <ac:spMkLst>
            <pc:docMk/>
            <pc:sldMk cId="4221086960" sldId="504"/>
            <ac:spMk id="32" creationId="{5742FC9F-7D05-9008-5E4F-FD7F1DA2CA89}"/>
          </ac:spMkLst>
        </pc:spChg>
        <pc:cxnChg chg="add mod">
          <ac:chgData name="Manish Sharma" userId="b799adb9ba789c8f" providerId="LiveId" clId="{F72FAEAE-744D-4E20-BA1F-D3039AAC957F}" dt="2023-03-16T05:14:15.520" v="353"/>
          <ac:cxnSpMkLst>
            <pc:docMk/>
            <pc:sldMk cId="4221086960" sldId="504"/>
            <ac:cxnSpMk id="5" creationId="{CE37A8BE-4135-D02F-774A-4B741D1E07D4}"/>
          </ac:cxnSpMkLst>
        </pc:cxnChg>
        <pc:cxnChg chg="add mod">
          <ac:chgData name="Manish Sharma" userId="b799adb9ba789c8f" providerId="LiveId" clId="{F72FAEAE-744D-4E20-BA1F-D3039AAC957F}" dt="2023-03-16T05:14:38.396" v="355"/>
          <ac:cxnSpMkLst>
            <pc:docMk/>
            <pc:sldMk cId="4221086960" sldId="504"/>
            <ac:cxnSpMk id="8" creationId="{F5FD2194-B112-995A-1A73-A7398E80FFE3}"/>
          </ac:cxnSpMkLst>
        </pc:cxnChg>
        <pc:cxnChg chg="add mod">
          <ac:chgData name="Manish Sharma" userId="b799adb9ba789c8f" providerId="LiveId" clId="{F72FAEAE-744D-4E20-BA1F-D3039AAC957F}" dt="2023-03-16T05:14:46.303" v="356"/>
          <ac:cxnSpMkLst>
            <pc:docMk/>
            <pc:sldMk cId="4221086960" sldId="504"/>
            <ac:cxnSpMk id="11" creationId="{826EDBB1-D29D-4BB3-610E-7C0BF4D712A3}"/>
          </ac:cxnSpMkLst>
        </pc:cxnChg>
        <pc:cxnChg chg="add mod">
          <ac:chgData name="Manish Sharma" userId="b799adb9ba789c8f" providerId="LiveId" clId="{F72FAEAE-744D-4E20-BA1F-D3039AAC957F}" dt="2023-03-16T05:15:17.185" v="357"/>
          <ac:cxnSpMkLst>
            <pc:docMk/>
            <pc:sldMk cId="4221086960" sldId="504"/>
            <ac:cxnSpMk id="15" creationId="{A6C9AED1-67B9-2682-0B86-36930CBDF668}"/>
          </ac:cxnSpMkLst>
        </pc:cxnChg>
        <pc:cxnChg chg="add mod">
          <ac:chgData name="Manish Sharma" userId="b799adb9ba789c8f" providerId="LiveId" clId="{F72FAEAE-744D-4E20-BA1F-D3039AAC957F}" dt="2023-03-16T05:15:25.195" v="358"/>
          <ac:cxnSpMkLst>
            <pc:docMk/>
            <pc:sldMk cId="4221086960" sldId="504"/>
            <ac:cxnSpMk id="18" creationId="{28568502-8C25-CFE8-C983-E3F8EE850F71}"/>
          </ac:cxnSpMkLst>
        </pc:cxnChg>
        <pc:cxnChg chg="add mod">
          <ac:chgData name="Manish Sharma" userId="b799adb9ba789c8f" providerId="LiveId" clId="{F72FAEAE-744D-4E20-BA1F-D3039AAC957F}" dt="2023-03-16T05:15:25.195" v="358"/>
          <ac:cxnSpMkLst>
            <pc:docMk/>
            <pc:sldMk cId="4221086960" sldId="504"/>
            <ac:cxnSpMk id="19" creationId="{0BCC00B7-149A-55E7-91EA-2AE5481FB524}"/>
          </ac:cxnSpMkLst>
        </pc:cxnChg>
        <pc:cxnChg chg="add mod">
          <ac:chgData name="Manish Sharma" userId="b799adb9ba789c8f" providerId="LiveId" clId="{F72FAEAE-744D-4E20-BA1F-D3039AAC957F}" dt="2023-03-16T05:15:25.195" v="358"/>
          <ac:cxnSpMkLst>
            <pc:docMk/>
            <pc:sldMk cId="4221086960" sldId="504"/>
            <ac:cxnSpMk id="20" creationId="{7447080C-2A8E-AA1B-1CEE-C9FB11ADA73A}"/>
          </ac:cxnSpMkLst>
        </pc:cxnChg>
        <pc:cxnChg chg="add mod">
          <ac:chgData name="Manish Sharma" userId="b799adb9ba789c8f" providerId="LiveId" clId="{F72FAEAE-744D-4E20-BA1F-D3039AAC957F}" dt="2023-03-16T05:17:22.857" v="453"/>
          <ac:cxnSpMkLst>
            <pc:docMk/>
            <pc:sldMk cId="4221086960" sldId="504"/>
            <ac:cxnSpMk id="25" creationId="{8D13FCBA-707F-4E79-6B9F-96E792625B09}"/>
          </ac:cxnSpMkLst>
        </pc:cxnChg>
        <pc:cxnChg chg="add mod">
          <ac:chgData name="Manish Sharma" userId="b799adb9ba789c8f" providerId="LiveId" clId="{F72FAEAE-744D-4E20-BA1F-D3039AAC957F}" dt="2023-03-16T05:17:34.098" v="454"/>
          <ac:cxnSpMkLst>
            <pc:docMk/>
            <pc:sldMk cId="4221086960" sldId="504"/>
            <ac:cxnSpMk id="30" creationId="{95C07AE6-06D2-D5F2-9127-5E679D7D9E20}"/>
          </ac:cxnSpMkLst>
        </pc:cxnChg>
      </pc:sldChg>
      <pc:sldChg chg="new del">
        <pc:chgData name="Manish Sharma" userId="b799adb9ba789c8f" providerId="LiveId" clId="{F72FAEAE-744D-4E20-BA1F-D3039AAC957F}" dt="2023-03-16T05:19:34.311" v="481" actId="47"/>
        <pc:sldMkLst>
          <pc:docMk/>
          <pc:sldMk cId="1107156250" sldId="505"/>
        </pc:sldMkLst>
      </pc:sldChg>
      <pc:sldChg chg="modSp new mod">
        <pc:chgData name="Manish Sharma" userId="b799adb9ba789c8f" providerId="LiveId" clId="{F72FAEAE-744D-4E20-BA1F-D3039AAC957F}" dt="2023-03-16T05:28:17.920" v="525" actId="15"/>
        <pc:sldMkLst>
          <pc:docMk/>
          <pc:sldMk cId="2469428074" sldId="505"/>
        </pc:sldMkLst>
        <pc:spChg chg="mod">
          <ac:chgData name="Manish Sharma" userId="b799adb9ba789c8f" providerId="LiveId" clId="{F72FAEAE-744D-4E20-BA1F-D3039AAC957F}" dt="2023-03-16T05:27:20.906" v="499" actId="20577"/>
          <ac:spMkLst>
            <pc:docMk/>
            <pc:sldMk cId="2469428074" sldId="505"/>
            <ac:spMk id="2" creationId="{86E02C99-BDD3-1C65-A5E4-BD7331A182AC}"/>
          </ac:spMkLst>
        </pc:spChg>
        <pc:spChg chg="mod">
          <ac:chgData name="Manish Sharma" userId="b799adb9ba789c8f" providerId="LiveId" clId="{F72FAEAE-744D-4E20-BA1F-D3039AAC957F}" dt="2023-03-16T05:28:17.920" v="525" actId="15"/>
          <ac:spMkLst>
            <pc:docMk/>
            <pc:sldMk cId="2469428074" sldId="505"/>
            <ac:spMk id="3" creationId="{885FA980-BB26-841B-E840-504E7A1E87C1}"/>
          </ac:spMkLst>
        </pc:spChg>
      </pc:sldChg>
      <pc:sldChg chg="del">
        <pc:chgData name="Manish Sharma" userId="b799adb9ba789c8f" providerId="LiveId" clId="{F72FAEAE-744D-4E20-BA1F-D3039AAC957F}" dt="2023-03-16T03:24:48.508" v="0" actId="47"/>
        <pc:sldMkLst>
          <pc:docMk/>
          <pc:sldMk cId="3860954950" sldId="505"/>
        </pc:sldMkLst>
      </pc:sldChg>
      <pc:sldChg chg="modSp new mod">
        <pc:chgData name="Manish Sharma" userId="b799adb9ba789c8f" providerId="LiveId" clId="{F72FAEAE-744D-4E20-BA1F-D3039AAC957F}" dt="2023-03-16T05:29:49.741" v="559" actId="207"/>
        <pc:sldMkLst>
          <pc:docMk/>
          <pc:sldMk cId="2162259353" sldId="506"/>
        </pc:sldMkLst>
        <pc:spChg chg="mod">
          <ac:chgData name="Manish Sharma" userId="b799adb9ba789c8f" providerId="LiveId" clId="{F72FAEAE-744D-4E20-BA1F-D3039AAC957F}" dt="2023-03-16T05:28:47.269" v="536" actId="20577"/>
          <ac:spMkLst>
            <pc:docMk/>
            <pc:sldMk cId="2162259353" sldId="506"/>
            <ac:spMk id="2" creationId="{9A830334-C0C3-6A73-2AB6-3581F43AE9A5}"/>
          </ac:spMkLst>
        </pc:spChg>
        <pc:spChg chg="mod">
          <ac:chgData name="Manish Sharma" userId="b799adb9ba789c8f" providerId="LiveId" clId="{F72FAEAE-744D-4E20-BA1F-D3039AAC957F}" dt="2023-03-16T05:29:49.741" v="559" actId="207"/>
          <ac:spMkLst>
            <pc:docMk/>
            <pc:sldMk cId="2162259353" sldId="506"/>
            <ac:spMk id="3" creationId="{6DC34728-6DF0-0040-3630-44C90F4D4DB0}"/>
          </ac:spMkLst>
        </pc:spChg>
      </pc:sldChg>
      <pc:sldChg chg="del">
        <pc:chgData name="Manish Sharma" userId="b799adb9ba789c8f" providerId="LiveId" clId="{F72FAEAE-744D-4E20-BA1F-D3039AAC957F}" dt="2023-03-16T03:24:48.508" v="0" actId="47"/>
        <pc:sldMkLst>
          <pc:docMk/>
          <pc:sldMk cId="4001459867" sldId="506"/>
        </pc:sldMkLst>
      </pc:sldChg>
      <pc:sldChg chg="modSp new mod">
        <pc:chgData name="Manish Sharma" userId="b799adb9ba789c8f" providerId="LiveId" clId="{F72FAEAE-744D-4E20-BA1F-D3039AAC957F}" dt="2023-03-16T05:31:43.416" v="573" actId="20577"/>
        <pc:sldMkLst>
          <pc:docMk/>
          <pc:sldMk cId="1843520571" sldId="507"/>
        </pc:sldMkLst>
        <pc:spChg chg="mod">
          <ac:chgData name="Manish Sharma" userId="b799adb9ba789c8f" providerId="LiveId" clId="{F72FAEAE-744D-4E20-BA1F-D3039AAC957F}" dt="2023-03-16T05:30:37.457" v="563"/>
          <ac:spMkLst>
            <pc:docMk/>
            <pc:sldMk cId="1843520571" sldId="507"/>
            <ac:spMk id="2" creationId="{1A0DE129-3FDD-57B1-CF30-081F3B45E8D9}"/>
          </ac:spMkLst>
        </pc:spChg>
        <pc:spChg chg="mod">
          <ac:chgData name="Manish Sharma" userId="b799adb9ba789c8f" providerId="LiveId" clId="{F72FAEAE-744D-4E20-BA1F-D3039AAC957F}" dt="2023-03-16T05:31:43.416" v="573" actId="20577"/>
          <ac:spMkLst>
            <pc:docMk/>
            <pc:sldMk cId="1843520571" sldId="507"/>
            <ac:spMk id="3" creationId="{DE701845-142B-463E-BCA3-16810CD6B3CA}"/>
          </ac:spMkLst>
        </pc:spChg>
      </pc:sldChg>
      <pc:sldChg chg="del">
        <pc:chgData name="Manish Sharma" userId="b799adb9ba789c8f" providerId="LiveId" clId="{F72FAEAE-744D-4E20-BA1F-D3039AAC957F}" dt="2023-03-16T03:24:48.508" v="0" actId="47"/>
        <pc:sldMkLst>
          <pc:docMk/>
          <pc:sldMk cId="3615401294" sldId="507"/>
        </pc:sldMkLst>
      </pc:sldChg>
      <pc:sldChg chg="del">
        <pc:chgData name="Manish Sharma" userId="b799adb9ba789c8f" providerId="LiveId" clId="{F72FAEAE-744D-4E20-BA1F-D3039AAC957F}" dt="2023-03-16T03:24:48.508" v="0" actId="47"/>
        <pc:sldMkLst>
          <pc:docMk/>
          <pc:sldMk cId="4198715547" sldId="508"/>
        </pc:sldMkLst>
      </pc:sldChg>
      <pc:sldChg chg="del">
        <pc:chgData name="Manish Sharma" userId="b799adb9ba789c8f" providerId="LiveId" clId="{F72FAEAE-744D-4E20-BA1F-D3039AAC957F}" dt="2023-03-16T03:24:48.508" v="0" actId="47"/>
        <pc:sldMkLst>
          <pc:docMk/>
          <pc:sldMk cId="2269930156" sldId="509"/>
        </pc:sldMkLst>
      </pc:sldChg>
      <pc:sldChg chg="add del">
        <pc:chgData name="Manish Sharma" userId="b799adb9ba789c8f" providerId="LiveId" clId="{F72FAEAE-744D-4E20-BA1F-D3039AAC957F}" dt="2023-03-16T09:45:59.795" v="597"/>
        <pc:sldMkLst>
          <pc:docMk/>
          <pc:sldMk cId="2392687645" sldId="510"/>
        </pc:sldMkLst>
      </pc:sldChg>
      <pc:sldChg chg="del">
        <pc:chgData name="Manish Sharma" userId="b799adb9ba789c8f" providerId="LiveId" clId="{F72FAEAE-744D-4E20-BA1F-D3039AAC957F}" dt="2023-03-16T03:24:48.508" v="0" actId="47"/>
        <pc:sldMkLst>
          <pc:docMk/>
          <pc:sldMk cId="2990161081" sldId="511"/>
        </pc:sldMkLst>
      </pc:sldChg>
      <pc:sldChg chg="del">
        <pc:chgData name="Manish Sharma" userId="b799adb9ba789c8f" providerId="LiveId" clId="{F72FAEAE-744D-4E20-BA1F-D3039AAC957F}" dt="2023-03-16T03:24:48.508" v="0" actId="47"/>
        <pc:sldMkLst>
          <pc:docMk/>
          <pc:sldMk cId="3742405227" sldId="512"/>
        </pc:sldMkLst>
      </pc:sldChg>
      <pc:sldChg chg="del">
        <pc:chgData name="Manish Sharma" userId="b799adb9ba789c8f" providerId="LiveId" clId="{F72FAEAE-744D-4E20-BA1F-D3039AAC957F}" dt="2023-03-16T03:24:48.508" v="0" actId="47"/>
        <pc:sldMkLst>
          <pc:docMk/>
          <pc:sldMk cId="1597426921" sldId="513"/>
        </pc:sldMkLst>
      </pc:sldChg>
      <pc:sldChg chg="del">
        <pc:chgData name="Manish Sharma" userId="b799adb9ba789c8f" providerId="LiveId" clId="{F72FAEAE-744D-4E20-BA1F-D3039AAC957F}" dt="2023-03-16T03:24:48.508" v="0" actId="47"/>
        <pc:sldMkLst>
          <pc:docMk/>
          <pc:sldMk cId="3079444581" sldId="514"/>
        </pc:sldMkLst>
      </pc:sldChg>
      <pc:sldChg chg="del">
        <pc:chgData name="Manish Sharma" userId="b799adb9ba789c8f" providerId="LiveId" clId="{F72FAEAE-744D-4E20-BA1F-D3039AAC957F}" dt="2023-03-16T03:24:48.508" v="0" actId="47"/>
        <pc:sldMkLst>
          <pc:docMk/>
          <pc:sldMk cId="1242085610" sldId="515"/>
        </pc:sldMkLst>
      </pc:sldChg>
      <pc:sldChg chg="del">
        <pc:chgData name="Manish Sharma" userId="b799adb9ba789c8f" providerId="LiveId" clId="{F72FAEAE-744D-4E20-BA1F-D3039AAC957F}" dt="2023-03-16T03:24:48.508" v="0" actId="47"/>
        <pc:sldMkLst>
          <pc:docMk/>
          <pc:sldMk cId="2330000247" sldId="516"/>
        </pc:sldMkLst>
      </pc:sldChg>
      <pc:sldChg chg="del">
        <pc:chgData name="Manish Sharma" userId="b799adb9ba789c8f" providerId="LiveId" clId="{F72FAEAE-744D-4E20-BA1F-D3039AAC957F}" dt="2023-03-16T03:24:48.508" v="0" actId="47"/>
        <pc:sldMkLst>
          <pc:docMk/>
          <pc:sldMk cId="3886581816" sldId="517"/>
        </pc:sldMkLst>
      </pc:sldChg>
      <pc:sldChg chg="add del">
        <pc:chgData name="Manish Sharma" userId="b799adb9ba789c8f" providerId="LiveId" clId="{F72FAEAE-744D-4E20-BA1F-D3039AAC957F}" dt="2023-03-17T09:01:55.100" v="1674"/>
        <pc:sldMkLst>
          <pc:docMk/>
          <pc:sldMk cId="1172315769" sldId="518"/>
        </pc:sldMkLst>
      </pc:sldChg>
      <pc:sldChg chg="del">
        <pc:chgData name="Manish Sharma" userId="b799adb9ba789c8f" providerId="LiveId" clId="{F72FAEAE-744D-4E20-BA1F-D3039AAC957F}" dt="2023-03-16T03:24:48.508" v="0" actId="47"/>
        <pc:sldMkLst>
          <pc:docMk/>
          <pc:sldMk cId="2334269400" sldId="519"/>
        </pc:sldMkLst>
      </pc:sldChg>
      <pc:sldChg chg="del">
        <pc:chgData name="Manish Sharma" userId="b799adb9ba789c8f" providerId="LiveId" clId="{F72FAEAE-744D-4E20-BA1F-D3039AAC957F}" dt="2023-03-16T03:24:48.508" v="0" actId="47"/>
        <pc:sldMkLst>
          <pc:docMk/>
          <pc:sldMk cId="1655907546" sldId="520"/>
        </pc:sldMkLst>
      </pc:sldChg>
      <pc:sldChg chg="del">
        <pc:chgData name="Manish Sharma" userId="b799adb9ba789c8f" providerId="LiveId" clId="{F72FAEAE-744D-4E20-BA1F-D3039AAC957F}" dt="2023-03-16T03:24:48.508" v="0" actId="47"/>
        <pc:sldMkLst>
          <pc:docMk/>
          <pc:sldMk cId="3231795651" sldId="521"/>
        </pc:sldMkLst>
      </pc:sldChg>
      <pc:sldChg chg="modSp add mod">
        <pc:chgData name="Manish Sharma" userId="b799adb9ba789c8f" providerId="LiveId" clId="{F72FAEAE-744D-4E20-BA1F-D3039AAC957F}" dt="2023-03-16T07:45:18.885" v="594" actId="20577"/>
        <pc:sldMkLst>
          <pc:docMk/>
          <pc:sldMk cId="1426317386" sldId="522"/>
        </pc:sldMkLst>
        <pc:spChg chg="mod">
          <ac:chgData name="Manish Sharma" userId="b799adb9ba789c8f" providerId="LiveId" clId="{F72FAEAE-744D-4E20-BA1F-D3039AAC957F}" dt="2023-03-16T07:45:18.885" v="594" actId="20577"/>
          <ac:spMkLst>
            <pc:docMk/>
            <pc:sldMk cId="1426317386" sldId="522"/>
            <ac:spMk id="3" creationId="{6F3D0E2F-689A-8FD9-3F79-DCC644E66ABE}"/>
          </ac:spMkLst>
        </pc:spChg>
      </pc:sldChg>
      <pc:sldChg chg="addSp delSp modSp new mod">
        <pc:chgData name="Manish Sharma" userId="b799adb9ba789c8f" providerId="LiveId" clId="{F72FAEAE-744D-4E20-BA1F-D3039AAC957F}" dt="2023-03-16T10:08:25.179" v="606"/>
        <pc:sldMkLst>
          <pc:docMk/>
          <pc:sldMk cId="3890064962" sldId="523"/>
        </pc:sldMkLst>
        <pc:spChg chg="mod">
          <ac:chgData name="Manish Sharma" userId="b799adb9ba789c8f" providerId="LiveId" clId="{F72FAEAE-744D-4E20-BA1F-D3039AAC957F}" dt="2023-03-16T10:06:42.928" v="599"/>
          <ac:spMkLst>
            <pc:docMk/>
            <pc:sldMk cId="3890064962" sldId="523"/>
            <ac:spMk id="2" creationId="{1344497D-EE99-3611-17A5-227DC50E0885}"/>
          </ac:spMkLst>
        </pc:spChg>
        <pc:spChg chg="del">
          <ac:chgData name="Manish Sharma" userId="b799adb9ba789c8f" providerId="LiveId" clId="{F72FAEAE-744D-4E20-BA1F-D3039AAC957F}" dt="2023-03-16T10:06:47.687" v="600" actId="478"/>
          <ac:spMkLst>
            <pc:docMk/>
            <pc:sldMk cId="3890064962" sldId="523"/>
            <ac:spMk id="3" creationId="{B2472675-E419-F465-E876-4E2E2DE11A2F}"/>
          </ac:spMkLst>
        </pc:spChg>
        <pc:spChg chg="add mod">
          <ac:chgData name="Manish Sharma" userId="b799adb9ba789c8f" providerId="LiveId" clId="{F72FAEAE-744D-4E20-BA1F-D3039AAC957F}" dt="2023-03-16T10:07:35.119" v="601"/>
          <ac:spMkLst>
            <pc:docMk/>
            <pc:sldMk cId="3890064962" sldId="523"/>
            <ac:spMk id="4" creationId="{11737F85-05D7-AC98-244C-64F2A32A9F9A}"/>
          </ac:spMkLst>
        </pc:spChg>
        <pc:spChg chg="add mod">
          <ac:chgData name="Manish Sharma" userId="b799adb9ba789c8f" providerId="LiveId" clId="{F72FAEAE-744D-4E20-BA1F-D3039AAC957F}" dt="2023-03-16T10:07:35.119" v="601"/>
          <ac:spMkLst>
            <pc:docMk/>
            <pc:sldMk cId="3890064962" sldId="523"/>
            <ac:spMk id="6" creationId="{47594D88-4DC1-6BC2-1ACD-92C41A5FE2B4}"/>
          </ac:spMkLst>
        </pc:spChg>
        <pc:spChg chg="add mod">
          <ac:chgData name="Manish Sharma" userId="b799adb9ba789c8f" providerId="LiveId" clId="{F72FAEAE-744D-4E20-BA1F-D3039AAC957F}" dt="2023-03-16T10:07:44.104" v="602"/>
          <ac:spMkLst>
            <pc:docMk/>
            <pc:sldMk cId="3890064962" sldId="523"/>
            <ac:spMk id="7" creationId="{50630B9B-A2AE-CE5A-970E-EDDCE20912A6}"/>
          </ac:spMkLst>
        </pc:spChg>
        <pc:spChg chg="add mod">
          <ac:chgData name="Manish Sharma" userId="b799adb9ba789c8f" providerId="LiveId" clId="{F72FAEAE-744D-4E20-BA1F-D3039AAC957F}" dt="2023-03-16T10:07:44.104" v="602"/>
          <ac:spMkLst>
            <pc:docMk/>
            <pc:sldMk cId="3890064962" sldId="523"/>
            <ac:spMk id="9" creationId="{D559502D-77AC-6CBB-BE69-70927C88BD76}"/>
          </ac:spMkLst>
        </pc:spChg>
        <pc:spChg chg="add mod">
          <ac:chgData name="Manish Sharma" userId="b799adb9ba789c8f" providerId="LiveId" clId="{F72FAEAE-744D-4E20-BA1F-D3039AAC957F}" dt="2023-03-16T10:07:55.409" v="603"/>
          <ac:spMkLst>
            <pc:docMk/>
            <pc:sldMk cId="3890064962" sldId="523"/>
            <ac:spMk id="11" creationId="{334E361C-2B55-AFC0-FED7-C5011296CEB5}"/>
          </ac:spMkLst>
        </pc:spChg>
        <pc:spChg chg="add mod">
          <ac:chgData name="Manish Sharma" userId="b799adb9ba789c8f" providerId="LiveId" clId="{F72FAEAE-744D-4E20-BA1F-D3039AAC957F}" dt="2023-03-16T10:07:55.409" v="603"/>
          <ac:spMkLst>
            <pc:docMk/>
            <pc:sldMk cId="3890064962" sldId="523"/>
            <ac:spMk id="12" creationId="{BA5945CC-77E4-497E-9AC3-EF69182A9443}"/>
          </ac:spMkLst>
        </pc:spChg>
        <pc:spChg chg="add mod">
          <ac:chgData name="Manish Sharma" userId="b799adb9ba789c8f" providerId="LiveId" clId="{F72FAEAE-744D-4E20-BA1F-D3039AAC957F}" dt="2023-03-16T10:07:55.409" v="603"/>
          <ac:spMkLst>
            <pc:docMk/>
            <pc:sldMk cId="3890064962" sldId="523"/>
            <ac:spMk id="14" creationId="{13E0B6A9-1DE8-B2DF-4E2F-D7315F46A33D}"/>
          </ac:spMkLst>
        </pc:spChg>
        <pc:spChg chg="add mod">
          <ac:chgData name="Manish Sharma" userId="b799adb9ba789c8f" providerId="LiveId" clId="{F72FAEAE-744D-4E20-BA1F-D3039AAC957F}" dt="2023-03-16T10:08:09.032" v="604"/>
          <ac:spMkLst>
            <pc:docMk/>
            <pc:sldMk cId="3890064962" sldId="523"/>
            <ac:spMk id="16" creationId="{F64AB729-ADDA-D381-11C1-F55C085DDF20}"/>
          </ac:spMkLst>
        </pc:spChg>
        <pc:spChg chg="add mod">
          <ac:chgData name="Manish Sharma" userId="b799adb9ba789c8f" providerId="LiveId" clId="{F72FAEAE-744D-4E20-BA1F-D3039AAC957F}" dt="2023-03-16T10:08:15.481" v="605"/>
          <ac:spMkLst>
            <pc:docMk/>
            <pc:sldMk cId="3890064962" sldId="523"/>
            <ac:spMk id="19" creationId="{ADE02BD8-DA74-A3DF-6F0C-E608350E9C8D}"/>
          </ac:spMkLst>
        </pc:spChg>
        <pc:spChg chg="add mod">
          <ac:chgData name="Manish Sharma" userId="b799adb9ba789c8f" providerId="LiveId" clId="{F72FAEAE-744D-4E20-BA1F-D3039AAC957F}" dt="2023-03-16T10:08:15.481" v="605"/>
          <ac:spMkLst>
            <pc:docMk/>
            <pc:sldMk cId="3890064962" sldId="523"/>
            <ac:spMk id="21" creationId="{628135D1-CFF5-A6A2-5F1F-4D892639A4D9}"/>
          </ac:spMkLst>
        </pc:spChg>
        <pc:spChg chg="add mod">
          <ac:chgData name="Manish Sharma" userId="b799adb9ba789c8f" providerId="LiveId" clId="{F72FAEAE-744D-4E20-BA1F-D3039AAC957F}" dt="2023-03-16T10:08:25.179" v="606"/>
          <ac:spMkLst>
            <pc:docMk/>
            <pc:sldMk cId="3890064962" sldId="523"/>
            <ac:spMk id="23" creationId="{2555DEAB-1039-9A23-0BE3-61030E26C22D}"/>
          </ac:spMkLst>
        </pc:spChg>
        <pc:spChg chg="add mod">
          <ac:chgData name="Manish Sharma" userId="b799adb9ba789c8f" providerId="LiveId" clId="{F72FAEAE-744D-4E20-BA1F-D3039AAC957F}" dt="2023-03-16T10:08:25.179" v="606"/>
          <ac:spMkLst>
            <pc:docMk/>
            <pc:sldMk cId="3890064962" sldId="523"/>
            <ac:spMk id="26" creationId="{591142C6-C8F2-22B2-39BC-70F1B8605B23}"/>
          </ac:spMkLst>
        </pc:spChg>
        <pc:cxnChg chg="add mod">
          <ac:chgData name="Manish Sharma" userId="b799adb9ba789c8f" providerId="LiveId" clId="{F72FAEAE-744D-4E20-BA1F-D3039AAC957F}" dt="2023-03-16T10:07:35.119" v="601"/>
          <ac:cxnSpMkLst>
            <pc:docMk/>
            <pc:sldMk cId="3890064962" sldId="523"/>
            <ac:cxnSpMk id="5" creationId="{A5029584-9EEB-175B-3202-64879B360E56}"/>
          </ac:cxnSpMkLst>
        </pc:cxnChg>
        <pc:cxnChg chg="add mod">
          <ac:chgData name="Manish Sharma" userId="b799adb9ba789c8f" providerId="LiveId" clId="{F72FAEAE-744D-4E20-BA1F-D3039AAC957F}" dt="2023-03-16T10:07:44.104" v="602"/>
          <ac:cxnSpMkLst>
            <pc:docMk/>
            <pc:sldMk cId="3890064962" sldId="523"/>
            <ac:cxnSpMk id="8" creationId="{61ECEF93-2E4C-0F97-137A-E2FCE3E12243}"/>
          </ac:cxnSpMkLst>
        </pc:cxnChg>
        <pc:cxnChg chg="add mod">
          <ac:chgData name="Manish Sharma" userId="b799adb9ba789c8f" providerId="LiveId" clId="{F72FAEAE-744D-4E20-BA1F-D3039AAC957F}" dt="2023-03-16T10:07:44.104" v="602"/>
          <ac:cxnSpMkLst>
            <pc:docMk/>
            <pc:sldMk cId="3890064962" sldId="523"/>
            <ac:cxnSpMk id="10" creationId="{97CE7E2C-FA47-D6FD-EFDB-78E26F349153}"/>
          </ac:cxnSpMkLst>
        </pc:cxnChg>
        <pc:cxnChg chg="add mod">
          <ac:chgData name="Manish Sharma" userId="b799adb9ba789c8f" providerId="LiveId" clId="{F72FAEAE-744D-4E20-BA1F-D3039AAC957F}" dt="2023-03-16T10:07:55.409" v="603"/>
          <ac:cxnSpMkLst>
            <pc:docMk/>
            <pc:sldMk cId="3890064962" sldId="523"/>
            <ac:cxnSpMk id="13" creationId="{67D9982A-CCD4-9A08-B546-FE5D9F8EB018}"/>
          </ac:cxnSpMkLst>
        </pc:cxnChg>
        <pc:cxnChg chg="add mod">
          <ac:chgData name="Manish Sharma" userId="b799adb9ba789c8f" providerId="LiveId" clId="{F72FAEAE-744D-4E20-BA1F-D3039AAC957F}" dt="2023-03-16T10:07:55.409" v="603"/>
          <ac:cxnSpMkLst>
            <pc:docMk/>
            <pc:sldMk cId="3890064962" sldId="523"/>
            <ac:cxnSpMk id="15" creationId="{39FE46E2-9041-C475-E91B-EEC98B0843D2}"/>
          </ac:cxnSpMkLst>
        </pc:cxnChg>
        <pc:cxnChg chg="add mod">
          <ac:chgData name="Manish Sharma" userId="b799adb9ba789c8f" providerId="LiveId" clId="{F72FAEAE-744D-4E20-BA1F-D3039AAC957F}" dt="2023-03-16T10:08:09.032" v="604"/>
          <ac:cxnSpMkLst>
            <pc:docMk/>
            <pc:sldMk cId="3890064962" sldId="523"/>
            <ac:cxnSpMk id="17" creationId="{F2F4AB14-02F3-5480-3DA0-E43A6991A4CB}"/>
          </ac:cxnSpMkLst>
        </pc:cxnChg>
        <pc:cxnChg chg="add mod">
          <ac:chgData name="Manish Sharma" userId="b799adb9ba789c8f" providerId="LiveId" clId="{F72FAEAE-744D-4E20-BA1F-D3039AAC957F}" dt="2023-03-16T10:08:09.032" v="604"/>
          <ac:cxnSpMkLst>
            <pc:docMk/>
            <pc:sldMk cId="3890064962" sldId="523"/>
            <ac:cxnSpMk id="18" creationId="{257CC542-5DD0-01DA-69B4-379889B9255B}"/>
          </ac:cxnSpMkLst>
        </pc:cxnChg>
        <pc:cxnChg chg="add mod">
          <ac:chgData name="Manish Sharma" userId="b799adb9ba789c8f" providerId="LiveId" clId="{F72FAEAE-744D-4E20-BA1F-D3039AAC957F}" dt="2023-03-16T10:08:15.481" v="605"/>
          <ac:cxnSpMkLst>
            <pc:docMk/>
            <pc:sldMk cId="3890064962" sldId="523"/>
            <ac:cxnSpMk id="20" creationId="{FA1B6F80-56F5-A369-3245-7CCB0E57B6F5}"/>
          </ac:cxnSpMkLst>
        </pc:cxnChg>
        <pc:cxnChg chg="add mod">
          <ac:chgData name="Manish Sharma" userId="b799adb9ba789c8f" providerId="LiveId" clId="{F72FAEAE-744D-4E20-BA1F-D3039AAC957F}" dt="2023-03-16T10:08:15.481" v="605"/>
          <ac:cxnSpMkLst>
            <pc:docMk/>
            <pc:sldMk cId="3890064962" sldId="523"/>
            <ac:cxnSpMk id="22" creationId="{45F2F758-5901-7348-A058-AE586BF9E201}"/>
          </ac:cxnSpMkLst>
        </pc:cxnChg>
        <pc:cxnChg chg="add mod">
          <ac:chgData name="Manish Sharma" userId="b799adb9ba789c8f" providerId="LiveId" clId="{F72FAEAE-744D-4E20-BA1F-D3039AAC957F}" dt="2023-03-16T10:08:25.179" v="606"/>
          <ac:cxnSpMkLst>
            <pc:docMk/>
            <pc:sldMk cId="3890064962" sldId="523"/>
            <ac:cxnSpMk id="24" creationId="{F1238DAB-01F0-0ABC-D2A6-096E73441FAE}"/>
          </ac:cxnSpMkLst>
        </pc:cxnChg>
        <pc:cxnChg chg="add mod">
          <ac:chgData name="Manish Sharma" userId="b799adb9ba789c8f" providerId="LiveId" clId="{F72FAEAE-744D-4E20-BA1F-D3039AAC957F}" dt="2023-03-16T10:08:25.179" v="606"/>
          <ac:cxnSpMkLst>
            <pc:docMk/>
            <pc:sldMk cId="3890064962" sldId="523"/>
            <ac:cxnSpMk id="25" creationId="{B1FCEBC7-EFDC-7C96-BB7B-FE00C3641623}"/>
          </ac:cxnSpMkLst>
        </pc:cxnChg>
      </pc:sldChg>
      <pc:sldChg chg="addSp delSp modSp new mod">
        <pc:chgData name="Manish Sharma" userId="b799adb9ba789c8f" providerId="LiveId" clId="{F72FAEAE-744D-4E20-BA1F-D3039AAC957F}" dt="2023-03-16T10:13:44.835" v="619"/>
        <pc:sldMkLst>
          <pc:docMk/>
          <pc:sldMk cId="2513968741" sldId="524"/>
        </pc:sldMkLst>
        <pc:spChg chg="del">
          <ac:chgData name="Manish Sharma" userId="b799adb9ba789c8f" providerId="LiveId" clId="{F72FAEAE-744D-4E20-BA1F-D3039AAC957F}" dt="2023-03-16T10:09:49.401" v="610" actId="478"/>
          <ac:spMkLst>
            <pc:docMk/>
            <pc:sldMk cId="2513968741" sldId="524"/>
            <ac:spMk id="2" creationId="{024F5096-4C4B-9B34-72C6-EFCD65E73458}"/>
          </ac:spMkLst>
        </pc:spChg>
        <pc:spChg chg="del">
          <ac:chgData name="Manish Sharma" userId="b799adb9ba789c8f" providerId="LiveId" clId="{F72FAEAE-744D-4E20-BA1F-D3039AAC957F}" dt="2023-03-16T10:09:49.401" v="610" actId="478"/>
          <ac:spMkLst>
            <pc:docMk/>
            <pc:sldMk cId="2513968741" sldId="524"/>
            <ac:spMk id="3" creationId="{C7E93415-3529-22CE-8BAF-6DD6DBD0669B}"/>
          </ac:spMkLst>
        </pc:spChg>
        <pc:spChg chg="add mod">
          <ac:chgData name="Manish Sharma" userId="b799adb9ba789c8f" providerId="LiveId" clId="{F72FAEAE-744D-4E20-BA1F-D3039AAC957F}" dt="2023-03-16T10:09:54.640" v="611"/>
          <ac:spMkLst>
            <pc:docMk/>
            <pc:sldMk cId="2513968741" sldId="524"/>
            <ac:spMk id="4" creationId="{602FA704-CE40-C8C0-F51E-D97FF9F1BD36}"/>
          </ac:spMkLst>
        </pc:spChg>
        <pc:spChg chg="add mod">
          <ac:chgData name="Manish Sharma" userId="b799adb9ba789c8f" providerId="LiveId" clId="{F72FAEAE-744D-4E20-BA1F-D3039AAC957F}" dt="2023-03-16T10:10:54.802" v="612"/>
          <ac:spMkLst>
            <pc:docMk/>
            <pc:sldMk cId="2513968741" sldId="524"/>
            <ac:spMk id="5" creationId="{48D285BB-3505-39E0-650D-8CB8B5E15D76}"/>
          </ac:spMkLst>
        </pc:spChg>
        <pc:spChg chg="add mod">
          <ac:chgData name="Manish Sharma" userId="b799adb9ba789c8f" providerId="LiveId" clId="{F72FAEAE-744D-4E20-BA1F-D3039AAC957F}" dt="2023-03-16T10:10:54.802" v="612"/>
          <ac:spMkLst>
            <pc:docMk/>
            <pc:sldMk cId="2513968741" sldId="524"/>
            <ac:spMk id="7" creationId="{28DFC02B-6494-E6C8-EAEB-ED2DE5BEDEE7}"/>
          </ac:spMkLst>
        </pc:spChg>
        <pc:spChg chg="add mod">
          <ac:chgData name="Manish Sharma" userId="b799adb9ba789c8f" providerId="LiveId" clId="{F72FAEAE-744D-4E20-BA1F-D3039AAC957F}" dt="2023-03-16T10:11:06.163" v="613"/>
          <ac:spMkLst>
            <pc:docMk/>
            <pc:sldMk cId="2513968741" sldId="524"/>
            <ac:spMk id="9" creationId="{C913B126-AD70-A47E-5E32-4C7A984C3759}"/>
          </ac:spMkLst>
        </pc:spChg>
        <pc:spChg chg="add mod">
          <ac:chgData name="Manish Sharma" userId="b799adb9ba789c8f" providerId="LiveId" clId="{F72FAEAE-744D-4E20-BA1F-D3039AAC957F}" dt="2023-03-16T10:11:49.298" v="614"/>
          <ac:spMkLst>
            <pc:docMk/>
            <pc:sldMk cId="2513968741" sldId="524"/>
            <ac:spMk id="11" creationId="{8C4BBBE1-65C5-B3CB-B5D8-51F17C172ED1}"/>
          </ac:spMkLst>
        </pc:spChg>
        <pc:spChg chg="add mod">
          <ac:chgData name="Manish Sharma" userId="b799adb9ba789c8f" providerId="LiveId" clId="{F72FAEAE-744D-4E20-BA1F-D3039AAC957F}" dt="2023-03-16T10:11:54.913" v="615"/>
          <ac:spMkLst>
            <pc:docMk/>
            <pc:sldMk cId="2513968741" sldId="524"/>
            <ac:spMk id="12" creationId="{78215892-23B4-089D-075C-51BDE0A9738F}"/>
          </ac:spMkLst>
        </pc:spChg>
        <pc:spChg chg="add mod">
          <ac:chgData name="Manish Sharma" userId="b799adb9ba789c8f" providerId="LiveId" clId="{F72FAEAE-744D-4E20-BA1F-D3039AAC957F}" dt="2023-03-16T10:12:17.686" v="616"/>
          <ac:spMkLst>
            <pc:docMk/>
            <pc:sldMk cId="2513968741" sldId="524"/>
            <ac:spMk id="15" creationId="{922F4EA4-CD83-0A2D-EC63-F4BE9CA739C4}"/>
          </ac:spMkLst>
        </pc:spChg>
        <pc:spChg chg="add mod">
          <ac:chgData name="Manish Sharma" userId="b799adb9ba789c8f" providerId="LiveId" clId="{F72FAEAE-744D-4E20-BA1F-D3039AAC957F}" dt="2023-03-16T10:12:24.469" v="617"/>
          <ac:spMkLst>
            <pc:docMk/>
            <pc:sldMk cId="2513968741" sldId="524"/>
            <ac:spMk id="16" creationId="{5BC462CE-0020-8D1C-6AB5-D6A68CFDCAED}"/>
          </ac:spMkLst>
        </pc:spChg>
        <pc:spChg chg="add mod">
          <ac:chgData name="Manish Sharma" userId="b799adb9ba789c8f" providerId="LiveId" clId="{F72FAEAE-744D-4E20-BA1F-D3039AAC957F}" dt="2023-03-16T10:12:24.469" v="617"/>
          <ac:spMkLst>
            <pc:docMk/>
            <pc:sldMk cId="2513968741" sldId="524"/>
            <ac:spMk id="18" creationId="{A5AD3EEA-7EF3-66CB-01AD-8DB023B7D343}"/>
          </ac:spMkLst>
        </pc:spChg>
        <pc:spChg chg="add mod">
          <ac:chgData name="Manish Sharma" userId="b799adb9ba789c8f" providerId="LiveId" clId="{F72FAEAE-744D-4E20-BA1F-D3039AAC957F}" dt="2023-03-16T10:12:51.751" v="618"/>
          <ac:spMkLst>
            <pc:docMk/>
            <pc:sldMk cId="2513968741" sldId="524"/>
            <ac:spMk id="19" creationId="{E9913D78-E101-FAE7-5313-E40504E1D06D}"/>
          </ac:spMkLst>
        </pc:spChg>
        <pc:spChg chg="add mod">
          <ac:chgData name="Manish Sharma" userId="b799adb9ba789c8f" providerId="LiveId" clId="{F72FAEAE-744D-4E20-BA1F-D3039AAC957F}" dt="2023-03-16T10:13:44.835" v="619"/>
          <ac:spMkLst>
            <pc:docMk/>
            <pc:sldMk cId="2513968741" sldId="524"/>
            <ac:spMk id="21" creationId="{E06D6D97-ADD6-0BD5-21AB-0149EA55A1DF}"/>
          </ac:spMkLst>
        </pc:spChg>
        <pc:cxnChg chg="add mod">
          <ac:chgData name="Manish Sharma" userId="b799adb9ba789c8f" providerId="LiveId" clId="{F72FAEAE-744D-4E20-BA1F-D3039AAC957F}" dt="2023-03-16T10:10:54.802" v="612"/>
          <ac:cxnSpMkLst>
            <pc:docMk/>
            <pc:sldMk cId="2513968741" sldId="524"/>
            <ac:cxnSpMk id="6" creationId="{45A2D937-7BE2-3869-4A14-4675E24FF959}"/>
          </ac:cxnSpMkLst>
        </pc:cxnChg>
        <pc:cxnChg chg="add mod">
          <ac:chgData name="Manish Sharma" userId="b799adb9ba789c8f" providerId="LiveId" clId="{F72FAEAE-744D-4E20-BA1F-D3039AAC957F}" dt="2023-03-16T10:11:06.163" v="613"/>
          <ac:cxnSpMkLst>
            <pc:docMk/>
            <pc:sldMk cId="2513968741" sldId="524"/>
            <ac:cxnSpMk id="8" creationId="{095D1B47-6B5B-BDB7-26B3-31764B269578}"/>
          </ac:cxnSpMkLst>
        </pc:cxnChg>
        <pc:cxnChg chg="add mod">
          <ac:chgData name="Manish Sharma" userId="b799adb9ba789c8f" providerId="LiveId" clId="{F72FAEAE-744D-4E20-BA1F-D3039AAC957F}" dt="2023-03-16T10:11:49.298" v="614"/>
          <ac:cxnSpMkLst>
            <pc:docMk/>
            <pc:sldMk cId="2513968741" sldId="524"/>
            <ac:cxnSpMk id="10" creationId="{5C58ED3D-5465-CC09-575F-5067E25D6AFC}"/>
          </ac:cxnSpMkLst>
        </pc:cxnChg>
        <pc:cxnChg chg="add mod">
          <ac:chgData name="Manish Sharma" userId="b799adb9ba789c8f" providerId="LiveId" clId="{F72FAEAE-744D-4E20-BA1F-D3039AAC957F}" dt="2023-03-16T10:11:54.913" v="615"/>
          <ac:cxnSpMkLst>
            <pc:docMk/>
            <pc:sldMk cId="2513968741" sldId="524"/>
            <ac:cxnSpMk id="13" creationId="{2D3DD061-56C3-27EC-A2D7-6231934A10E8}"/>
          </ac:cxnSpMkLst>
        </pc:cxnChg>
        <pc:cxnChg chg="add mod">
          <ac:chgData name="Manish Sharma" userId="b799adb9ba789c8f" providerId="LiveId" clId="{F72FAEAE-744D-4E20-BA1F-D3039AAC957F}" dt="2023-03-16T10:12:17.686" v="616"/>
          <ac:cxnSpMkLst>
            <pc:docMk/>
            <pc:sldMk cId="2513968741" sldId="524"/>
            <ac:cxnSpMk id="14" creationId="{E59D15B4-8027-9681-DA53-A23081E64B32}"/>
          </ac:cxnSpMkLst>
        </pc:cxnChg>
        <pc:cxnChg chg="add mod">
          <ac:chgData name="Manish Sharma" userId="b799adb9ba789c8f" providerId="LiveId" clId="{F72FAEAE-744D-4E20-BA1F-D3039AAC957F}" dt="2023-03-16T10:12:24.469" v="617"/>
          <ac:cxnSpMkLst>
            <pc:docMk/>
            <pc:sldMk cId="2513968741" sldId="524"/>
            <ac:cxnSpMk id="17" creationId="{8860001B-7182-33DE-045E-4DC18189760B}"/>
          </ac:cxnSpMkLst>
        </pc:cxnChg>
        <pc:cxnChg chg="add mod">
          <ac:chgData name="Manish Sharma" userId="b799adb9ba789c8f" providerId="LiveId" clId="{F72FAEAE-744D-4E20-BA1F-D3039AAC957F}" dt="2023-03-16T10:12:51.751" v="618"/>
          <ac:cxnSpMkLst>
            <pc:docMk/>
            <pc:sldMk cId="2513968741" sldId="524"/>
            <ac:cxnSpMk id="20" creationId="{BE1E1D29-6029-8D3A-85EF-2CB504080B7F}"/>
          </ac:cxnSpMkLst>
        </pc:cxnChg>
        <pc:cxnChg chg="add mod">
          <ac:chgData name="Manish Sharma" userId="b799adb9ba789c8f" providerId="LiveId" clId="{F72FAEAE-744D-4E20-BA1F-D3039AAC957F}" dt="2023-03-16T10:13:44.835" v="619"/>
          <ac:cxnSpMkLst>
            <pc:docMk/>
            <pc:sldMk cId="2513968741" sldId="524"/>
            <ac:cxnSpMk id="22" creationId="{5E5BC896-1742-A238-6FD7-46059E133CFE}"/>
          </ac:cxnSpMkLst>
        </pc:cxnChg>
      </pc:sldChg>
      <pc:sldChg chg="modSp new mod">
        <pc:chgData name="Manish Sharma" userId="b799adb9ba789c8f" providerId="LiveId" clId="{F72FAEAE-744D-4E20-BA1F-D3039AAC957F}" dt="2023-03-16T10:55:21.608" v="1064" actId="20577"/>
        <pc:sldMkLst>
          <pc:docMk/>
          <pc:sldMk cId="352128441" sldId="525"/>
        </pc:sldMkLst>
        <pc:spChg chg="mod">
          <ac:chgData name="Manish Sharma" userId="b799adb9ba789c8f" providerId="LiveId" clId="{F72FAEAE-744D-4E20-BA1F-D3039AAC957F}" dt="2023-03-16T10:51:14.589" v="621"/>
          <ac:spMkLst>
            <pc:docMk/>
            <pc:sldMk cId="352128441" sldId="525"/>
            <ac:spMk id="2" creationId="{23D347CA-B216-93D3-62EE-698C6C591B1F}"/>
          </ac:spMkLst>
        </pc:spChg>
        <pc:spChg chg="mod">
          <ac:chgData name="Manish Sharma" userId="b799adb9ba789c8f" providerId="LiveId" clId="{F72FAEAE-744D-4E20-BA1F-D3039AAC957F}" dt="2023-03-16T10:55:21.608" v="1064" actId="20577"/>
          <ac:spMkLst>
            <pc:docMk/>
            <pc:sldMk cId="352128441" sldId="525"/>
            <ac:spMk id="3" creationId="{B87A07F2-C2E6-9FDF-61F0-3B88A5EC163F}"/>
          </ac:spMkLst>
        </pc:spChg>
      </pc:sldChg>
      <pc:sldChg chg="modSp new mod">
        <pc:chgData name="Manish Sharma" userId="b799adb9ba789c8f" providerId="LiveId" clId="{F72FAEAE-744D-4E20-BA1F-D3039AAC957F}" dt="2023-03-16T10:58:28.486" v="1278" actId="20577"/>
        <pc:sldMkLst>
          <pc:docMk/>
          <pc:sldMk cId="3950123604" sldId="526"/>
        </pc:sldMkLst>
        <pc:spChg chg="mod">
          <ac:chgData name="Manish Sharma" userId="b799adb9ba789c8f" providerId="LiveId" clId="{F72FAEAE-744D-4E20-BA1F-D3039AAC957F}" dt="2023-03-16T10:56:10.680" v="1109" actId="20577"/>
          <ac:spMkLst>
            <pc:docMk/>
            <pc:sldMk cId="3950123604" sldId="526"/>
            <ac:spMk id="2" creationId="{B3389B26-A1D4-0F10-691C-8AFC3C22A9F1}"/>
          </ac:spMkLst>
        </pc:spChg>
        <pc:spChg chg="mod">
          <ac:chgData name="Manish Sharma" userId="b799adb9ba789c8f" providerId="LiveId" clId="{F72FAEAE-744D-4E20-BA1F-D3039AAC957F}" dt="2023-03-16T10:58:28.486" v="1278" actId="20577"/>
          <ac:spMkLst>
            <pc:docMk/>
            <pc:sldMk cId="3950123604" sldId="526"/>
            <ac:spMk id="3" creationId="{D35F407C-53C1-6BE2-D5AA-B22757309FFC}"/>
          </ac:spMkLst>
        </pc:spChg>
      </pc:sldChg>
      <pc:sldChg chg="addSp delSp modSp new mod">
        <pc:chgData name="Manish Sharma" userId="b799adb9ba789c8f" providerId="LiveId" clId="{F72FAEAE-744D-4E20-BA1F-D3039AAC957F}" dt="2023-03-17T06:02:01.815" v="1291"/>
        <pc:sldMkLst>
          <pc:docMk/>
          <pc:sldMk cId="163968184" sldId="527"/>
        </pc:sldMkLst>
        <pc:spChg chg="mod">
          <ac:chgData name="Manish Sharma" userId="b799adb9ba789c8f" providerId="LiveId" clId="{F72FAEAE-744D-4E20-BA1F-D3039AAC957F}" dt="2023-03-17T05:24:44.896" v="1288"/>
          <ac:spMkLst>
            <pc:docMk/>
            <pc:sldMk cId="163968184" sldId="527"/>
            <ac:spMk id="2" creationId="{F5CEC783-AA04-32CD-1BC7-5E17BA3CE877}"/>
          </ac:spMkLst>
        </pc:spChg>
        <pc:spChg chg="del">
          <ac:chgData name="Manish Sharma" userId="b799adb9ba789c8f" providerId="LiveId" clId="{F72FAEAE-744D-4E20-BA1F-D3039AAC957F}" dt="2023-03-17T05:24:47.990" v="1289" actId="478"/>
          <ac:spMkLst>
            <pc:docMk/>
            <pc:sldMk cId="163968184" sldId="527"/>
            <ac:spMk id="3" creationId="{B7DACE5B-9034-7144-FCD9-3B3B123ECCE0}"/>
          </ac:spMkLst>
        </pc:spChg>
        <pc:spChg chg="add mod">
          <ac:chgData name="Manish Sharma" userId="b799adb9ba789c8f" providerId="LiveId" clId="{F72FAEAE-744D-4E20-BA1F-D3039AAC957F}" dt="2023-03-17T05:24:56.608" v="1290"/>
          <ac:spMkLst>
            <pc:docMk/>
            <pc:sldMk cId="163968184" sldId="527"/>
            <ac:spMk id="4" creationId="{1783B952-607F-C906-A267-AD8CF793B177}"/>
          </ac:spMkLst>
        </pc:spChg>
        <pc:spChg chg="add mod">
          <ac:chgData name="Manish Sharma" userId="b799adb9ba789c8f" providerId="LiveId" clId="{F72FAEAE-744D-4E20-BA1F-D3039AAC957F}" dt="2023-03-17T05:24:56.608" v="1290"/>
          <ac:spMkLst>
            <pc:docMk/>
            <pc:sldMk cId="163968184" sldId="527"/>
            <ac:spMk id="5" creationId="{AA60732A-0193-0818-A18D-3F62AE6BC20F}"/>
          </ac:spMkLst>
        </pc:spChg>
        <pc:spChg chg="add mod">
          <ac:chgData name="Manish Sharma" userId="b799adb9ba789c8f" providerId="LiveId" clId="{F72FAEAE-744D-4E20-BA1F-D3039AAC957F}" dt="2023-03-17T05:24:56.608" v="1290"/>
          <ac:spMkLst>
            <pc:docMk/>
            <pc:sldMk cId="163968184" sldId="527"/>
            <ac:spMk id="6" creationId="{EC34FCEE-2685-6AFC-CACA-3758E4D01CBC}"/>
          </ac:spMkLst>
        </pc:spChg>
        <pc:spChg chg="add mod">
          <ac:chgData name="Manish Sharma" userId="b799adb9ba789c8f" providerId="LiveId" clId="{F72FAEAE-744D-4E20-BA1F-D3039AAC957F}" dt="2023-03-17T05:24:56.608" v="1290"/>
          <ac:spMkLst>
            <pc:docMk/>
            <pc:sldMk cId="163968184" sldId="527"/>
            <ac:spMk id="8" creationId="{89BE5A2D-C163-17EE-725B-C5200FEEF008}"/>
          </ac:spMkLst>
        </pc:spChg>
        <pc:spChg chg="add mod">
          <ac:chgData name="Manish Sharma" userId="b799adb9ba789c8f" providerId="LiveId" clId="{F72FAEAE-744D-4E20-BA1F-D3039AAC957F}" dt="2023-03-17T06:02:01.815" v="1291"/>
          <ac:spMkLst>
            <pc:docMk/>
            <pc:sldMk cId="163968184" sldId="527"/>
            <ac:spMk id="9" creationId="{2D2AC791-A035-C155-F56C-70B3AA324D3D}"/>
          </ac:spMkLst>
        </pc:spChg>
        <pc:spChg chg="add mod">
          <ac:chgData name="Manish Sharma" userId="b799adb9ba789c8f" providerId="LiveId" clId="{F72FAEAE-744D-4E20-BA1F-D3039AAC957F}" dt="2023-03-17T06:02:01.815" v="1291"/>
          <ac:spMkLst>
            <pc:docMk/>
            <pc:sldMk cId="163968184" sldId="527"/>
            <ac:spMk id="10" creationId="{1A7D46E3-9225-F55D-DC27-83037B42F2FB}"/>
          </ac:spMkLst>
        </pc:spChg>
        <pc:spChg chg="add mod">
          <ac:chgData name="Manish Sharma" userId="b799adb9ba789c8f" providerId="LiveId" clId="{F72FAEAE-744D-4E20-BA1F-D3039AAC957F}" dt="2023-03-17T06:02:01.815" v="1291"/>
          <ac:spMkLst>
            <pc:docMk/>
            <pc:sldMk cId="163968184" sldId="527"/>
            <ac:spMk id="11" creationId="{8A1DB6A3-4F66-D1DC-15EB-B90D88FC3726}"/>
          </ac:spMkLst>
        </pc:spChg>
        <pc:spChg chg="add mod">
          <ac:chgData name="Manish Sharma" userId="b799adb9ba789c8f" providerId="LiveId" clId="{F72FAEAE-744D-4E20-BA1F-D3039AAC957F}" dt="2023-03-17T06:02:01.815" v="1291"/>
          <ac:spMkLst>
            <pc:docMk/>
            <pc:sldMk cId="163968184" sldId="527"/>
            <ac:spMk id="13" creationId="{B529127C-80B8-31CC-A3C3-F43FDA451294}"/>
          </ac:spMkLst>
        </pc:spChg>
        <pc:cxnChg chg="add mod">
          <ac:chgData name="Manish Sharma" userId="b799adb9ba789c8f" providerId="LiveId" clId="{F72FAEAE-744D-4E20-BA1F-D3039AAC957F}" dt="2023-03-17T05:24:56.608" v="1290"/>
          <ac:cxnSpMkLst>
            <pc:docMk/>
            <pc:sldMk cId="163968184" sldId="527"/>
            <ac:cxnSpMk id="7" creationId="{A7AF4187-2B3D-3052-9346-72840FE301FB}"/>
          </ac:cxnSpMkLst>
        </pc:cxnChg>
        <pc:cxnChg chg="add mod">
          <ac:chgData name="Manish Sharma" userId="b799adb9ba789c8f" providerId="LiveId" clId="{F72FAEAE-744D-4E20-BA1F-D3039AAC957F}" dt="2023-03-17T06:02:01.815" v="1291"/>
          <ac:cxnSpMkLst>
            <pc:docMk/>
            <pc:sldMk cId="163968184" sldId="527"/>
            <ac:cxnSpMk id="12" creationId="{A595E744-2855-184B-F201-40C51F083A88}"/>
          </ac:cxnSpMkLst>
        </pc:cxnChg>
      </pc:sldChg>
      <pc:sldChg chg="modSp new mod">
        <pc:chgData name="Manish Sharma" userId="b799adb9ba789c8f" providerId="LiveId" clId="{F72FAEAE-744D-4E20-BA1F-D3039AAC957F}" dt="2023-03-17T06:06:42.067" v="1661" actId="20577"/>
        <pc:sldMkLst>
          <pc:docMk/>
          <pc:sldMk cId="2702702781" sldId="528"/>
        </pc:sldMkLst>
        <pc:spChg chg="mod">
          <ac:chgData name="Manish Sharma" userId="b799adb9ba789c8f" providerId="LiveId" clId="{F72FAEAE-744D-4E20-BA1F-D3039AAC957F}" dt="2023-03-17T06:04:25.086" v="1293"/>
          <ac:spMkLst>
            <pc:docMk/>
            <pc:sldMk cId="2702702781" sldId="528"/>
            <ac:spMk id="2" creationId="{E28A209F-8077-2103-CD2D-6F0F48B22B80}"/>
          </ac:spMkLst>
        </pc:spChg>
        <pc:spChg chg="mod">
          <ac:chgData name="Manish Sharma" userId="b799adb9ba789c8f" providerId="LiveId" clId="{F72FAEAE-744D-4E20-BA1F-D3039AAC957F}" dt="2023-03-17T06:06:42.067" v="1661" actId="20577"/>
          <ac:spMkLst>
            <pc:docMk/>
            <pc:sldMk cId="2702702781" sldId="528"/>
            <ac:spMk id="3" creationId="{851C1910-327F-6C11-46DA-F0DE2A0BCD9B}"/>
          </ac:spMkLst>
        </pc:spChg>
      </pc:sldChg>
      <pc:sldChg chg="addSp delSp modSp new mod">
        <pc:chgData name="Manish Sharma" userId="b799adb9ba789c8f" providerId="LiveId" clId="{F72FAEAE-744D-4E20-BA1F-D3039AAC957F}" dt="2023-03-17T06:08:23.380" v="1673"/>
        <pc:sldMkLst>
          <pc:docMk/>
          <pc:sldMk cId="1861097810" sldId="529"/>
        </pc:sldMkLst>
        <pc:spChg chg="mod">
          <ac:chgData name="Manish Sharma" userId="b799adb9ba789c8f" providerId="LiveId" clId="{F72FAEAE-744D-4E20-BA1F-D3039AAC957F}" dt="2023-03-17T06:07:16.954" v="1667"/>
          <ac:spMkLst>
            <pc:docMk/>
            <pc:sldMk cId="1861097810" sldId="529"/>
            <ac:spMk id="2" creationId="{13A5B886-9406-9CD2-9DF0-9068A520E22F}"/>
          </ac:spMkLst>
        </pc:spChg>
        <pc:spChg chg="del">
          <ac:chgData name="Manish Sharma" userId="b799adb9ba789c8f" providerId="LiveId" clId="{F72FAEAE-744D-4E20-BA1F-D3039AAC957F}" dt="2023-03-17T06:07:19.342" v="1668" actId="478"/>
          <ac:spMkLst>
            <pc:docMk/>
            <pc:sldMk cId="1861097810" sldId="529"/>
            <ac:spMk id="3" creationId="{0DEF387E-D868-B0EF-19DB-F63187B408E9}"/>
          </ac:spMkLst>
        </pc:spChg>
        <pc:spChg chg="add mod">
          <ac:chgData name="Manish Sharma" userId="b799adb9ba789c8f" providerId="LiveId" clId="{F72FAEAE-744D-4E20-BA1F-D3039AAC957F}" dt="2023-03-17T06:07:26.036" v="1669"/>
          <ac:spMkLst>
            <pc:docMk/>
            <pc:sldMk cId="1861097810" sldId="529"/>
            <ac:spMk id="4" creationId="{AC1AF8A9-EA31-DB54-0EED-F05F807A78C0}"/>
          </ac:spMkLst>
        </pc:spChg>
        <pc:spChg chg="add mod">
          <ac:chgData name="Manish Sharma" userId="b799adb9ba789c8f" providerId="LiveId" clId="{F72FAEAE-744D-4E20-BA1F-D3039AAC957F}" dt="2023-03-17T06:07:26.036" v="1669"/>
          <ac:spMkLst>
            <pc:docMk/>
            <pc:sldMk cId="1861097810" sldId="529"/>
            <ac:spMk id="5" creationId="{A24ACE87-03BD-1527-BF4E-1FB26582E765}"/>
          </ac:spMkLst>
        </pc:spChg>
        <pc:spChg chg="add mod">
          <ac:chgData name="Manish Sharma" userId="b799adb9ba789c8f" providerId="LiveId" clId="{F72FAEAE-744D-4E20-BA1F-D3039AAC957F}" dt="2023-03-17T06:07:26.036" v="1669"/>
          <ac:spMkLst>
            <pc:docMk/>
            <pc:sldMk cId="1861097810" sldId="529"/>
            <ac:spMk id="6" creationId="{05E16DF9-A7D6-EAF4-8E77-9C46548256E7}"/>
          </ac:spMkLst>
        </pc:spChg>
        <pc:spChg chg="add mod">
          <ac:chgData name="Manish Sharma" userId="b799adb9ba789c8f" providerId="LiveId" clId="{F72FAEAE-744D-4E20-BA1F-D3039AAC957F}" dt="2023-03-17T06:08:05.603" v="1671"/>
          <ac:spMkLst>
            <pc:docMk/>
            <pc:sldMk cId="1861097810" sldId="529"/>
            <ac:spMk id="9" creationId="{6B86B924-6CB9-79A3-3EEA-179F48B5028E}"/>
          </ac:spMkLst>
        </pc:spChg>
        <pc:spChg chg="add mod">
          <ac:chgData name="Manish Sharma" userId="b799adb9ba789c8f" providerId="LiveId" clId="{F72FAEAE-744D-4E20-BA1F-D3039AAC957F}" dt="2023-03-17T06:08:11.034" v="1672"/>
          <ac:spMkLst>
            <pc:docMk/>
            <pc:sldMk cId="1861097810" sldId="529"/>
            <ac:spMk id="10" creationId="{BF27DF81-7069-0698-12CD-14703487E247}"/>
          </ac:spMkLst>
        </pc:spChg>
        <pc:spChg chg="add mod">
          <ac:chgData name="Manish Sharma" userId="b799adb9ba789c8f" providerId="LiveId" clId="{F72FAEAE-744D-4E20-BA1F-D3039AAC957F}" dt="2023-03-17T06:08:11.034" v="1672"/>
          <ac:spMkLst>
            <pc:docMk/>
            <pc:sldMk cId="1861097810" sldId="529"/>
            <ac:spMk id="11" creationId="{ECD6C015-C76C-4169-164F-C75FD0CCD976}"/>
          </ac:spMkLst>
        </pc:spChg>
        <pc:spChg chg="add mod">
          <ac:chgData name="Manish Sharma" userId="b799adb9ba789c8f" providerId="LiveId" clId="{F72FAEAE-744D-4E20-BA1F-D3039AAC957F}" dt="2023-03-17T06:08:23.380" v="1673"/>
          <ac:spMkLst>
            <pc:docMk/>
            <pc:sldMk cId="1861097810" sldId="529"/>
            <ac:spMk id="12" creationId="{5133088A-9C9B-6750-F320-38171BDF727C}"/>
          </ac:spMkLst>
        </pc:spChg>
        <pc:spChg chg="add mod">
          <ac:chgData name="Manish Sharma" userId="b799adb9ba789c8f" providerId="LiveId" clId="{F72FAEAE-744D-4E20-BA1F-D3039AAC957F}" dt="2023-03-17T06:08:23.380" v="1673"/>
          <ac:spMkLst>
            <pc:docMk/>
            <pc:sldMk cId="1861097810" sldId="529"/>
            <ac:spMk id="13" creationId="{DB996A66-8E15-672D-9CD2-FDCF4A73362E}"/>
          </ac:spMkLst>
        </pc:spChg>
        <pc:cxnChg chg="add mod">
          <ac:chgData name="Manish Sharma" userId="b799adb9ba789c8f" providerId="LiveId" clId="{F72FAEAE-744D-4E20-BA1F-D3039AAC957F}" dt="2023-03-17T06:07:26.036" v="1669"/>
          <ac:cxnSpMkLst>
            <pc:docMk/>
            <pc:sldMk cId="1861097810" sldId="529"/>
            <ac:cxnSpMk id="7" creationId="{C7E9661E-6AAF-FC8D-7EE0-EC9003B0456F}"/>
          </ac:cxnSpMkLst>
        </pc:cxnChg>
        <pc:cxnChg chg="add mod">
          <ac:chgData name="Manish Sharma" userId="b799adb9ba789c8f" providerId="LiveId" clId="{F72FAEAE-744D-4E20-BA1F-D3039AAC957F}" dt="2023-03-17T06:07:31.016" v="1670"/>
          <ac:cxnSpMkLst>
            <pc:docMk/>
            <pc:sldMk cId="1861097810" sldId="529"/>
            <ac:cxnSpMk id="8" creationId="{F49149F9-9E93-95D1-CB86-F703F5A11D18}"/>
          </ac:cxnSpMkLst>
        </pc:cxnChg>
      </pc:sldChg>
      <pc:sldChg chg="modSp new mod">
        <pc:chgData name="Manish Sharma" userId="b799adb9ba789c8f" providerId="LiveId" clId="{F72FAEAE-744D-4E20-BA1F-D3039AAC957F}" dt="2023-03-20T07:02:37.335" v="1769" actId="20577"/>
        <pc:sldMkLst>
          <pc:docMk/>
          <pc:sldMk cId="3683298374" sldId="530"/>
        </pc:sldMkLst>
        <pc:spChg chg="mod">
          <ac:chgData name="Manish Sharma" userId="b799adb9ba789c8f" providerId="LiveId" clId="{F72FAEAE-744D-4E20-BA1F-D3039AAC957F}" dt="2023-03-20T07:01:00.762" v="1711" actId="20577"/>
          <ac:spMkLst>
            <pc:docMk/>
            <pc:sldMk cId="3683298374" sldId="530"/>
            <ac:spMk id="2" creationId="{06A7E02C-7A9F-C00C-E0EF-7EAFD6D3B2CC}"/>
          </ac:spMkLst>
        </pc:spChg>
        <pc:spChg chg="mod">
          <ac:chgData name="Manish Sharma" userId="b799adb9ba789c8f" providerId="LiveId" clId="{F72FAEAE-744D-4E20-BA1F-D3039AAC957F}" dt="2023-03-20T07:02:37.335" v="1769" actId="20577"/>
          <ac:spMkLst>
            <pc:docMk/>
            <pc:sldMk cId="3683298374" sldId="530"/>
            <ac:spMk id="3" creationId="{88BB568E-1E39-4BC2-2941-A9D105FC62F0}"/>
          </ac:spMkLst>
        </pc:spChg>
      </pc:sldChg>
      <pc:sldChg chg="add">
        <pc:chgData name="Manish Sharma" userId="b799adb9ba789c8f" providerId="LiveId" clId="{F72FAEAE-744D-4E20-BA1F-D3039AAC957F}" dt="2023-03-20T11:36:48.483" v="1773"/>
        <pc:sldMkLst>
          <pc:docMk/>
          <pc:sldMk cId="1773085877" sldId="531"/>
        </pc:sldMkLst>
      </pc:sldChg>
      <pc:sldChg chg="add">
        <pc:chgData name="Manish Sharma" userId="b799adb9ba789c8f" providerId="LiveId" clId="{F72FAEAE-744D-4E20-BA1F-D3039AAC957F}" dt="2023-03-20T11:36:48.483" v="1773"/>
        <pc:sldMkLst>
          <pc:docMk/>
          <pc:sldMk cId="1315387773" sldId="532"/>
        </pc:sldMkLst>
      </pc:sldChg>
      <pc:sldChg chg="add">
        <pc:chgData name="Manish Sharma" userId="b799adb9ba789c8f" providerId="LiveId" clId="{F72FAEAE-744D-4E20-BA1F-D3039AAC957F}" dt="2023-03-20T11:37:24.911" v="1774"/>
        <pc:sldMkLst>
          <pc:docMk/>
          <pc:sldMk cId="3377683499" sldId="533"/>
        </pc:sldMkLst>
      </pc:sldChg>
      <pc:sldChg chg="modSp add mod">
        <pc:chgData name="Manish Sharma" userId="b799adb9ba789c8f" providerId="LiveId" clId="{F72FAEAE-744D-4E20-BA1F-D3039AAC957F}" dt="2023-03-21T05:28:11.235" v="1826" actId="33524"/>
        <pc:sldMkLst>
          <pc:docMk/>
          <pc:sldMk cId="3445655058" sldId="534"/>
        </pc:sldMkLst>
        <pc:spChg chg="mod">
          <ac:chgData name="Manish Sharma" userId="b799adb9ba789c8f" providerId="LiveId" clId="{F72FAEAE-744D-4E20-BA1F-D3039AAC957F}" dt="2023-03-21T05:28:11.235" v="1826" actId="33524"/>
          <ac:spMkLst>
            <pc:docMk/>
            <pc:sldMk cId="3445655058" sldId="534"/>
            <ac:spMk id="3" creationId="{C0EE9709-5D31-4BA3-7917-3EFBFDEB5124}"/>
          </ac:spMkLst>
        </pc:spChg>
      </pc:sldChg>
      <pc:sldChg chg="add">
        <pc:chgData name="Manish Sharma" userId="b799adb9ba789c8f" providerId="LiveId" clId="{F72FAEAE-744D-4E20-BA1F-D3039AAC957F}" dt="2023-03-21T05:28:29.001" v="1827"/>
        <pc:sldMkLst>
          <pc:docMk/>
          <pc:sldMk cId="781192643" sldId="535"/>
        </pc:sldMkLst>
      </pc:sldChg>
      <pc:sldChg chg="add">
        <pc:chgData name="Manish Sharma" userId="b799adb9ba789c8f" providerId="LiveId" clId="{F72FAEAE-744D-4E20-BA1F-D3039AAC957F}" dt="2023-03-21T05:28:36.325" v="1829"/>
        <pc:sldMkLst>
          <pc:docMk/>
          <pc:sldMk cId="2122041938" sldId="536"/>
        </pc:sldMkLst>
      </pc:sldChg>
      <pc:sldChg chg="modSp new mod">
        <pc:chgData name="Manish Sharma" userId="b799adb9ba789c8f" providerId="LiveId" clId="{F72FAEAE-744D-4E20-BA1F-D3039AAC957F}" dt="2023-03-21T05:32:07.918" v="1910" actId="20577"/>
        <pc:sldMkLst>
          <pc:docMk/>
          <pc:sldMk cId="1379213404" sldId="537"/>
        </pc:sldMkLst>
        <pc:spChg chg="mod">
          <ac:chgData name="Manish Sharma" userId="b799adb9ba789c8f" providerId="LiveId" clId="{F72FAEAE-744D-4E20-BA1F-D3039AAC957F}" dt="2023-03-21T05:29:31.898" v="1831"/>
          <ac:spMkLst>
            <pc:docMk/>
            <pc:sldMk cId="1379213404" sldId="537"/>
            <ac:spMk id="2" creationId="{E1467BA9-C24E-43A9-4F59-E6A80528CD37}"/>
          </ac:spMkLst>
        </pc:spChg>
        <pc:spChg chg="mod">
          <ac:chgData name="Manish Sharma" userId="b799adb9ba789c8f" providerId="LiveId" clId="{F72FAEAE-744D-4E20-BA1F-D3039AAC957F}" dt="2023-03-21T05:32:07.918" v="1910" actId="20577"/>
          <ac:spMkLst>
            <pc:docMk/>
            <pc:sldMk cId="1379213404" sldId="537"/>
            <ac:spMk id="3" creationId="{BCF9346B-7327-89B8-5D50-A158E270E9F8}"/>
          </ac:spMkLst>
        </pc:spChg>
      </pc:sldChg>
      <pc:sldChg chg="addSp delSp modSp new mod ord">
        <pc:chgData name="Manish Sharma" userId="b799adb9ba789c8f" providerId="LiveId" clId="{F72FAEAE-744D-4E20-BA1F-D3039AAC957F}" dt="2023-03-21T07:12:44.224" v="1964" actId="20577"/>
        <pc:sldMkLst>
          <pc:docMk/>
          <pc:sldMk cId="367635840" sldId="538"/>
        </pc:sldMkLst>
        <pc:spChg chg="del">
          <ac:chgData name="Manish Sharma" userId="b799adb9ba789c8f" providerId="LiveId" clId="{F72FAEAE-744D-4E20-BA1F-D3039AAC957F}" dt="2023-03-21T05:39:34.076" v="1916" actId="478"/>
          <ac:spMkLst>
            <pc:docMk/>
            <pc:sldMk cId="367635840" sldId="538"/>
            <ac:spMk id="2" creationId="{7D51D0F5-1629-29AE-962B-2630D8447EDE}"/>
          </ac:spMkLst>
        </pc:spChg>
        <pc:spChg chg="del">
          <ac:chgData name="Manish Sharma" userId="b799adb9ba789c8f" providerId="LiveId" clId="{F72FAEAE-744D-4E20-BA1F-D3039AAC957F}" dt="2023-03-21T05:39:34.076" v="1916" actId="478"/>
          <ac:spMkLst>
            <pc:docMk/>
            <pc:sldMk cId="367635840" sldId="538"/>
            <ac:spMk id="3" creationId="{CAC99232-C676-3113-1817-271C2E28789E}"/>
          </ac:spMkLst>
        </pc:spChg>
        <pc:spChg chg="add mod">
          <ac:chgData name="Manish Sharma" userId="b799adb9ba789c8f" providerId="LiveId" clId="{F72FAEAE-744D-4E20-BA1F-D3039AAC957F}" dt="2023-03-21T05:40:46.493" v="1920"/>
          <ac:spMkLst>
            <pc:docMk/>
            <pc:sldMk cId="367635840" sldId="538"/>
            <ac:spMk id="4" creationId="{4AF7F51C-B5FD-4D58-627C-C52DCFD214D8}"/>
          </ac:spMkLst>
        </pc:spChg>
        <pc:spChg chg="add mod">
          <ac:chgData name="Manish Sharma" userId="b799adb9ba789c8f" providerId="LiveId" clId="{F72FAEAE-744D-4E20-BA1F-D3039AAC957F}" dt="2023-03-21T05:40:46.493" v="1920"/>
          <ac:spMkLst>
            <pc:docMk/>
            <pc:sldMk cId="367635840" sldId="538"/>
            <ac:spMk id="5" creationId="{5944C492-7A06-913F-0CC5-48396F0B95F1}"/>
          </ac:spMkLst>
        </pc:spChg>
        <pc:spChg chg="add mod">
          <ac:chgData name="Manish Sharma" userId="b799adb9ba789c8f" providerId="LiveId" clId="{F72FAEAE-744D-4E20-BA1F-D3039AAC957F}" dt="2023-03-21T05:40:57.680" v="1921"/>
          <ac:spMkLst>
            <pc:docMk/>
            <pc:sldMk cId="367635840" sldId="538"/>
            <ac:spMk id="6" creationId="{4E93FB5B-C7B4-BD9F-105E-A3403C120511}"/>
          </ac:spMkLst>
        </pc:spChg>
        <pc:spChg chg="add mod">
          <ac:chgData name="Manish Sharma" userId="b799adb9ba789c8f" providerId="LiveId" clId="{F72FAEAE-744D-4E20-BA1F-D3039AAC957F}" dt="2023-03-21T05:40:57.680" v="1921"/>
          <ac:spMkLst>
            <pc:docMk/>
            <pc:sldMk cId="367635840" sldId="538"/>
            <ac:spMk id="7" creationId="{993F5787-0397-41E3-A07E-D6C61310A0E8}"/>
          </ac:spMkLst>
        </pc:spChg>
        <pc:spChg chg="add mod">
          <ac:chgData name="Manish Sharma" userId="b799adb9ba789c8f" providerId="LiveId" clId="{F72FAEAE-744D-4E20-BA1F-D3039AAC957F}" dt="2023-03-21T05:40:57.680" v="1921"/>
          <ac:spMkLst>
            <pc:docMk/>
            <pc:sldMk cId="367635840" sldId="538"/>
            <ac:spMk id="8" creationId="{DEC71653-4122-B113-1E9F-157871B1C0CA}"/>
          </ac:spMkLst>
        </pc:spChg>
        <pc:spChg chg="add mod">
          <ac:chgData name="Manish Sharma" userId="b799adb9ba789c8f" providerId="LiveId" clId="{F72FAEAE-744D-4E20-BA1F-D3039AAC957F}" dt="2023-03-21T05:40:57.680" v="1921"/>
          <ac:spMkLst>
            <pc:docMk/>
            <pc:sldMk cId="367635840" sldId="538"/>
            <ac:spMk id="9" creationId="{9A67ED0E-3846-C1FB-BB40-771AD181445F}"/>
          </ac:spMkLst>
        </pc:spChg>
        <pc:spChg chg="add mod">
          <ac:chgData name="Manish Sharma" userId="b799adb9ba789c8f" providerId="LiveId" clId="{F72FAEAE-744D-4E20-BA1F-D3039AAC957F}" dt="2023-03-21T05:41:34.944" v="1922"/>
          <ac:spMkLst>
            <pc:docMk/>
            <pc:sldMk cId="367635840" sldId="538"/>
            <ac:spMk id="10" creationId="{1A4D0124-7F3E-3EC1-7CEB-B2E0AF04DBEE}"/>
          </ac:spMkLst>
        </pc:spChg>
        <pc:spChg chg="add mod">
          <ac:chgData name="Manish Sharma" userId="b799adb9ba789c8f" providerId="LiveId" clId="{F72FAEAE-744D-4E20-BA1F-D3039AAC957F}" dt="2023-03-21T05:41:57.208" v="1923"/>
          <ac:spMkLst>
            <pc:docMk/>
            <pc:sldMk cId="367635840" sldId="538"/>
            <ac:spMk id="11" creationId="{EC2F82D2-FE8E-5B47-B21B-42EA535A91B5}"/>
          </ac:spMkLst>
        </pc:spChg>
        <pc:spChg chg="add mod">
          <ac:chgData name="Manish Sharma" userId="b799adb9ba789c8f" providerId="LiveId" clId="{F72FAEAE-744D-4E20-BA1F-D3039AAC957F}" dt="2023-03-21T05:42:02.384" v="1924"/>
          <ac:spMkLst>
            <pc:docMk/>
            <pc:sldMk cId="367635840" sldId="538"/>
            <ac:spMk id="12" creationId="{D7225AF7-74B6-39BE-8A9D-FA6465BE751A}"/>
          </ac:spMkLst>
        </pc:spChg>
        <pc:spChg chg="add mod">
          <ac:chgData name="Manish Sharma" userId="b799adb9ba789c8f" providerId="LiveId" clId="{F72FAEAE-744D-4E20-BA1F-D3039AAC957F}" dt="2023-03-21T05:42:11.939" v="1925"/>
          <ac:spMkLst>
            <pc:docMk/>
            <pc:sldMk cId="367635840" sldId="538"/>
            <ac:spMk id="14" creationId="{7465FE7D-D465-B8ED-27E8-B5991EA29F10}"/>
          </ac:spMkLst>
        </pc:spChg>
        <pc:spChg chg="add mod">
          <ac:chgData name="Manish Sharma" userId="b799adb9ba789c8f" providerId="LiveId" clId="{F72FAEAE-744D-4E20-BA1F-D3039AAC957F}" dt="2023-03-21T05:42:40.944" v="1926"/>
          <ac:spMkLst>
            <pc:docMk/>
            <pc:sldMk cId="367635840" sldId="538"/>
            <ac:spMk id="16" creationId="{DB93ED5B-9905-12E9-96A3-813744950BA2}"/>
          </ac:spMkLst>
        </pc:spChg>
        <pc:spChg chg="add mod">
          <ac:chgData name="Manish Sharma" userId="b799adb9ba789c8f" providerId="LiveId" clId="{F72FAEAE-744D-4E20-BA1F-D3039AAC957F}" dt="2023-03-21T05:42:47.982" v="1927"/>
          <ac:spMkLst>
            <pc:docMk/>
            <pc:sldMk cId="367635840" sldId="538"/>
            <ac:spMk id="17" creationId="{D39585FD-E430-ACD1-87BD-937E8F7B45CB}"/>
          </ac:spMkLst>
        </pc:spChg>
        <pc:spChg chg="add mod">
          <ac:chgData name="Manish Sharma" userId="b799adb9ba789c8f" providerId="LiveId" clId="{F72FAEAE-744D-4E20-BA1F-D3039AAC957F}" dt="2023-03-21T05:42:47.982" v="1927"/>
          <ac:spMkLst>
            <pc:docMk/>
            <pc:sldMk cId="367635840" sldId="538"/>
            <ac:spMk id="18" creationId="{EFD8500A-F76B-6ACB-B407-7E08E7C2E97A}"/>
          </ac:spMkLst>
        </pc:spChg>
        <pc:spChg chg="add mod">
          <ac:chgData name="Manish Sharma" userId="b799adb9ba789c8f" providerId="LiveId" clId="{F72FAEAE-744D-4E20-BA1F-D3039AAC957F}" dt="2023-03-21T05:42:47.982" v="1927"/>
          <ac:spMkLst>
            <pc:docMk/>
            <pc:sldMk cId="367635840" sldId="538"/>
            <ac:spMk id="19" creationId="{A003E5F7-758E-14A4-11A5-10196CE7B866}"/>
          </ac:spMkLst>
        </pc:spChg>
        <pc:spChg chg="add mod">
          <ac:chgData name="Manish Sharma" userId="b799adb9ba789c8f" providerId="LiveId" clId="{F72FAEAE-744D-4E20-BA1F-D3039AAC957F}" dt="2023-03-21T05:42:47.982" v="1927"/>
          <ac:spMkLst>
            <pc:docMk/>
            <pc:sldMk cId="367635840" sldId="538"/>
            <ac:spMk id="20" creationId="{72BA8AFA-C19C-C7B4-7907-0C286370C3C1}"/>
          </ac:spMkLst>
        </pc:spChg>
        <pc:spChg chg="add mod">
          <ac:chgData name="Manish Sharma" userId="b799adb9ba789c8f" providerId="LiveId" clId="{F72FAEAE-744D-4E20-BA1F-D3039AAC957F}" dt="2023-03-21T05:42:47.982" v="1927"/>
          <ac:spMkLst>
            <pc:docMk/>
            <pc:sldMk cId="367635840" sldId="538"/>
            <ac:spMk id="21" creationId="{73F4B9C2-CDDD-F4FA-D240-09557EE200AD}"/>
          </ac:spMkLst>
        </pc:spChg>
        <pc:spChg chg="add mod">
          <ac:chgData name="Manish Sharma" userId="b799adb9ba789c8f" providerId="LiveId" clId="{F72FAEAE-744D-4E20-BA1F-D3039AAC957F}" dt="2023-03-21T05:44:10.941" v="1929"/>
          <ac:spMkLst>
            <pc:docMk/>
            <pc:sldMk cId="367635840" sldId="538"/>
            <ac:spMk id="24" creationId="{B8676104-5A00-043E-AE1B-05AF78CF3108}"/>
          </ac:spMkLst>
        </pc:spChg>
        <pc:spChg chg="add mod">
          <ac:chgData name="Manish Sharma" userId="b799adb9ba789c8f" providerId="LiveId" clId="{F72FAEAE-744D-4E20-BA1F-D3039AAC957F}" dt="2023-03-21T05:44:25.592" v="1930"/>
          <ac:spMkLst>
            <pc:docMk/>
            <pc:sldMk cId="367635840" sldId="538"/>
            <ac:spMk id="26" creationId="{8F57E02E-6448-6E1C-744E-C255E6047601}"/>
          </ac:spMkLst>
        </pc:spChg>
        <pc:spChg chg="add mod">
          <ac:chgData name="Manish Sharma" userId="b799adb9ba789c8f" providerId="LiveId" clId="{F72FAEAE-744D-4E20-BA1F-D3039AAC957F}" dt="2023-03-21T05:44:44.260" v="1931"/>
          <ac:spMkLst>
            <pc:docMk/>
            <pc:sldMk cId="367635840" sldId="538"/>
            <ac:spMk id="28" creationId="{E29ADD7C-CA20-19A8-0B09-98412CCC41CD}"/>
          </ac:spMkLst>
        </pc:spChg>
        <pc:spChg chg="add mod">
          <ac:chgData name="Manish Sharma" userId="b799adb9ba789c8f" providerId="LiveId" clId="{F72FAEAE-744D-4E20-BA1F-D3039AAC957F}" dt="2023-03-21T05:44:57.272" v="1932"/>
          <ac:spMkLst>
            <pc:docMk/>
            <pc:sldMk cId="367635840" sldId="538"/>
            <ac:spMk id="30" creationId="{98DB3417-9D2E-04DA-1339-AC7A37FCFAD2}"/>
          </ac:spMkLst>
        </pc:spChg>
        <pc:spChg chg="add mod">
          <ac:chgData name="Manish Sharma" userId="b799adb9ba789c8f" providerId="LiveId" clId="{F72FAEAE-744D-4E20-BA1F-D3039AAC957F}" dt="2023-03-21T05:45:25.903" v="1933"/>
          <ac:spMkLst>
            <pc:docMk/>
            <pc:sldMk cId="367635840" sldId="538"/>
            <ac:spMk id="31" creationId="{A73454CC-60A7-3AA4-816C-D89C6358CDFF}"/>
          </ac:spMkLst>
        </pc:spChg>
        <pc:spChg chg="add mod">
          <ac:chgData name="Manish Sharma" userId="b799adb9ba789c8f" providerId="LiveId" clId="{F72FAEAE-744D-4E20-BA1F-D3039AAC957F}" dt="2023-03-21T05:45:25.903" v="1933"/>
          <ac:spMkLst>
            <pc:docMk/>
            <pc:sldMk cId="367635840" sldId="538"/>
            <ac:spMk id="32" creationId="{FAA127CE-0BB8-26EF-4667-E88A16412045}"/>
          </ac:spMkLst>
        </pc:spChg>
        <pc:spChg chg="add mod">
          <ac:chgData name="Manish Sharma" userId="b799adb9ba789c8f" providerId="LiveId" clId="{F72FAEAE-744D-4E20-BA1F-D3039AAC957F}" dt="2023-03-21T05:45:25.903" v="1933"/>
          <ac:spMkLst>
            <pc:docMk/>
            <pc:sldMk cId="367635840" sldId="538"/>
            <ac:spMk id="33" creationId="{84601A76-6791-F853-A866-F310517C5F43}"/>
          </ac:spMkLst>
        </pc:spChg>
        <pc:spChg chg="add mod">
          <ac:chgData name="Manish Sharma" userId="b799adb9ba789c8f" providerId="LiveId" clId="{F72FAEAE-744D-4E20-BA1F-D3039AAC957F}" dt="2023-03-21T05:45:25.903" v="1933"/>
          <ac:spMkLst>
            <pc:docMk/>
            <pc:sldMk cId="367635840" sldId="538"/>
            <ac:spMk id="34" creationId="{BA5DCF8A-90CB-DEE3-C2CF-6ABEEDA8150C}"/>
          </ac:spMkLst>
        </pc:spChg>
        <pc:spChg chg="add mod">
          <ac:chgData name="Manish Sharma" userId="b799adb9ba789c8f" providerId="LiveId" clId="{F72FAEAE-744D-4E20-BA1F-D3039AAC957F}" dt="2023-03-21T05:45:25.903" v="1933"/>
          <ac:spMkLst>
            <pc:docMk/>
            <pc:sldMk cId="367635840" sldId="538"/>
            <ac:spMk id="35" creationId="{8DCF09EA-CAA9-85B0-562E-509CC3F59CD2}"/>
          </ac:spMkLst>
        </pc:spChg>
        <pc:spChg chg="add mod">
          <ac:chgData name="Manish Sharma" userId="b799adb9ba789c8f" providerId="LiveId" clId="{F72FAEAE-744D-4E20-BA1F-D3039AAC957F}" dt="2023-03-21T05:45:25.903" v="1933"/>
          <ac:spMkLst>
            <pc:docMk/>
            <pc:sldMk cId="367635840" sldId="538"/>
            <ac:spMk id="36" creationId="{F9025C9B-FC1C-FAA6-29AC-6BCCA8AA32DC}"/>
          </ac:spMkLst>
        </pc:spChg>
        <pc:spChg chg="add mod">
          <ac:chgData name="Manish Sharma" userId="b799adb9ba789c8f" providerId="LiveId" clId="{F72FAEAE-744D-4E20-BA1F-D3039AAC957F}" dt="2023-03-21T07:11:58.857" v="1934"/>
          <ac:spMkLst>
            <pc:docMk/>
            <pc:sldMk cId="367635840" sldId="538"/>
            <ac:spMk id="37" creationId="{56148C47-65F8-ADC5-40EF-225CE9B3A791}"/>
          </ac:spMkLst>
        </pc:spChg>
        <pc:spChg chg="add mod">
          <ac:chgData name="Manish Sharma" userId="b799adb9ba789c8f" providerId="LiveId" clId="{F72FAEAE-744D-4E20-BA1F-D3039AAC957F}" dt="2023-03-21T07:12:02.934" v="1935"/>
          <ac:spMkLst>
            <pc:docMk/>
            <pc:sldMk cId="367635840" sldId="538"/>
            <ac:spMk id="38" creationId="{95CD2A7A-0F9C-9314-1638-7DC492D08513}"/>
          </ac:spMkLst>
        </pc:spChg>
        <pc:spChg chg="add mod">
          <ac:chgData name="Manish Sharma" userId="b799adb9ba789c8f" providerId="LiveId" clId="{F72FAEAE-744D-4E20-BA1F-D3039AAC957F}" dt="2023-03-21T07:12:23.340" v="1954" actId="122"/>
          <ac:spMkLst>
            <pc:docMk/>
            <pc:sldMk cId="367635840" sldId="538"/>
            <ac:spMk id="39" creationId="{CE109809-F9A8-0797-7C1E-0629C2DDB004}"/>
          </ac:spMkLst>
        </pc:spChg>
        <pc:spChg chg="add mod">
          <ac:chgData name="Manish Sharma" userId="b799adb9ba789c8f" providerId="LiveId" clId="{F72FAEAE-744D-4E20-BA1F-D3039AAC957F}" dt="2023-03-21T07:12:44.224" v="1964" actId="20577"/>
          <ac:spMkLst>
            <pc:docMk/>
            <pc:sldMk cId="367635840" sldId="538"/>
            <ac:spMk id="40" creationId="{19F4F77E-BA73-5122-843F-4A3D2A845D4F}"/>
          </ac:spMkLst>
        </pc:spChg>
        <pc:cxnChg chg="add mod">
          <ac:chgData name="Manish Sharma" userId="b799adb9ba789c8f" providerId="LiveId" clId="{F72FAEAE-744D-4E20-BA1F-D3039AAC957F}" dt="2023-03-21T05:42:02.384" v="1924"/>
          <ac:cxnSpMkLst>
            <pc:docMk/>
            <pc:sldMk cId="367635840" sldId="538"/>
            <ac:cxnSpMk id="13" creationId="{53B63B2F-8612-608C-6156-0B63FC099DC7}"/>
          </ac:cxnSpMkLst>
        </pc:cxnChg>
        <pc:cxnChg chg="add mod">
          <ac:chgData name="Manish Sharma" userId="b799adb9ba789c8f" providerId="LiveId" clId="{F72FAEAE-744D-4E20-BA1F-D3039AAC957F}" dt="2023-03-21T05:42:11.939" v="1925"/>
          <ac:cxnSpMkLst>
            <pc:docMk/>
            <pc:sldMk cId="367635840" sldId="538"/>
            <ac:cxnSpMk id="15" creationId="{47810FE3-D80A-398E-318A-2FB121AA9BFB}"/>
          </ac:cxnSpMkLst>
        </pc:cxnChg>
        <pc:cxnChg chg="add mod">
          <ac:chgData name="Manish Sharma" userId="b799adb9ba789c8f" providerId="LiveId" clId="{F72FAEAE-744D-4E20-BA1F-D3039AAC957F}" dt="2023-03-21T05:43:57.552" v="1928"/>
          <ac:cxnSpMkLst>
            <pc:docMk/>
            <pc:sldMk cId="367635840" sldId="538"/>
            <ac:cxnSpMk id="22" creationId="{9D0B30C5-8CF4-4B3C-D017-ECBDBDEF5736}"/>
          </ac:cxnSpMkLst>
        </pc:cxnChg>
        <pc:cxnChg chg="add mod">
          <ac:chgData name="Manish Sharma" userId="b799adb9ba789c8f" providerId="LiveId" clId="{F72FAEAE-744D-4E20-BA1F-D3039AAC957F}" dt="2023-03-21T05:44:10.941" v="1929"/>
          <ac:cxnSpMkLst>
            <pc:docMk/>
            <pc:sldMk cId="367635840" sldId="538"/>
            <ac:cxnSpMk id="23" creationId="{E69C8970-CD99-6A04-0E2F-3DC7BC17C07C}"/>
          </ac:cxnSpMkLst>
        </pc:cxnChg>
        <pc:cxnChg chg="add mod">
          <ac:chgData name="Manish Sharma" userId="b799adb9ba789c8f" providerId="LiveId" clId="{F72FAEAE-744D-4E20-BA1F-D3039AAC957F}" dt="2023-03-21T05:44:25.592" v="1930"/>
          <ac:cxnSpMkLst>
            <pc:docMk/>
            <pc:sldMk cId="367635840" sldId="538"/>
            <ac:cxnSpMk id="25" creationId="{ABCE6188-9596-973D-E546-4E064683BB83}"/>
          </ac:cxnSpMkLst>
        </pc:cxnChg>
        <pc:cxnChg chg="add mod">
          <ac:chgData name="Manish Sharma" userId="b799adb9ba789c8f" providerId="LiveId" clId="{F72FAEAE-744D-4E20-BA1F-D3039AAC957F}" dt="2023-03-21T05:44:44.260" v="1931"/>
          <ac:cxnSpMkLst>
            <pc:docMk/>
            <pc:sldMk cId="367635840" sldId="538"/>
            <ac:cxnSpMk id="27" creationId="{3D4F2BEC-9FA6-9F3C-619E-B484835B8A43}"/>
          </ac:cxnSpMkLst>
        </pc:cxnChg>
        <pc:cxnChg chg="add mod">
          <ac:chgData name="Manish Sharma" userId="b799adb9ba789c8f" providerId="LiveId" clId="{F72FAEAE-744D-4E20-BA1F-D3039AAC957F}" dt="2023-03-21T05:44:57.272" v="1932"/>
          <ac:cxnSpMkLst>
            <pc:docMk/>
            <pc:sldMk cId="367635840" sldId="538"/>
            <ac:cxnSpMk id="29" creationId="{4A66F184-7B71-D1E4-6A68-DB9386276882}"/>
          </ac:cxnSpMkLst>
        </pc:cxnChg>
      </pc:sldChg>
      <pc:sldChg chg="addSp modSp add mod">
        <pc:chgData name="Manish Sharma" userId="b799adb9ba789c8f" providerId="LiveId" clId="{F72FAEAE-744D-4E20-BA1F-D3039AAC957F}" dt="2023-03-21T07:57:19.195" v="1974" actId="167"/>
        <pc:sldMkLst>
          <pc:docMk/>
          <pc:sldMk cId="741013752" sldId="539"/>
        </pc:sldMkLst>
        <pc:spChg chg="add mod">
          <ac:chgData name="Manish Sharma" userId="b799adb9ba789c8f" providerId="LiveId" clId="{F72FAEAE-744D-4E20-BA1F-D3039AAC957F}" dt="2023-03-21T07:36:53.897" v="1967"/>
          <ac:spMkLst>
            <pc:docMk/>
            <pc:sldMk cId="741013752" sldId="539"/>
            <ac:spMk id="2" creationId="{1C040873-95D5-A71D-80C4-0A8B83A010F6}"/>
          </ac:spMkLst>
        </pc:spChg>
        <pc:spChg chg="add mod">
          <ac:chgData name="Manish Sharma" userId="b799adb9ba789c8f" providerId="LiveId" clId="{F72FAEAE-744D-4E20-BA1F-D3039AAC957F}" dt="2023-03-21T07:36:53.897" v="1967"/>
          <ac:spMkLst>
            <pc:docMk/>
            <pc:sldMk cId="741013752" sldId="539"/>
            <ac:spMk id="3" creationId="{B9F627CB-FF82-8269-3D6D-BFF0B84E65CC}"/>
          </ac:spMkLst>
        </pc:spChg>
        <pc:spChg chg="mod">
          <ac:chgData name="Manish Sharma" userId="b799adb9ba789c8f" providerId="LiveId" clId="{F72FAEAE-744D-4E20-BA1F-D3039AAC957F}" dt="2023-03-21T07:36:38.884" v="1966" actId="1076"/>
          <ac:spMkLst>
            <pc:docMk/>
            <pc:sldMk cId="741013752" sldId="539"/>
            <ac:spMk id="24" creationId="{B8676104-5A00-043E-AE1B-05AF78CF3108}"/>
          </ac:spMkLst>
        </pc:spChg>
        <pc:spChg chg="add mod">
          <ac:chgData name="Manish Sharma" userId="b799adb9ba789c8f" providerId="LiveId" clId="{F72FAEAE-744D-4E20-BA1F-D3039AAC957F}" dt="2023-03-21T07:37:16.566" v="1968"/>
          <ac:spMkLst>
            <pc:docMk/>
            <pc:sldMk cId="741013752" sldId="539"/>
            <ac:spMk id="43" creationId="{2F30D360-7247-FE6D-5468-EE7D9B7AD140}"/>
          </ac:spMkLst>
        </pc:spChg>
        <pc:spChg chg="add mod ord">
          <ac:chgData name="Manish Sharma" userId="b799adb9ba789c8f" providerId="LiveId" clId="{F72FAEAE-744D-4E20-BA1F-D3039AAC957F}" dt="2023-03-21T07:57:19.195" v="1974" actId="167"/>
          <ac:spMkLst>
            <pc:docMk/>
            <pc:sldMk cId="741013752" sldId="539"/>
            <ac:spMk id="44" creationId="{835F7A14-80A5-E474-A166-983A7F56AA0C}"/>
          </ac:spMkLst>
        </pc:spChg>
        <pc:cxnChg chg="add mod">
          <ac:chgData name="Manish Sharma" userId="b799adb9ba789c8f" providerId="LiveId" clId="{F72FAEAE-744D-4E20-BA1F-D3039AAC957F}" dt="2023-03-21T07:36:53.897" v="1967"/>
          <ac:cxnSpMkLst>
            <pc:docMk/>
            <pc:sldMk cId="741013752" sldId="539"/>
            <ac:cxnSpMk id="41" creationId="{75847F33-31D8-D4B5-7692-0719A519DAED}"/>
          </ac:cxnSpMkLst>
        </pc:cxnChg>
        <pc:cxnChg chg="add mod">
          <ac:chgData name="Manish Sharma" userId="b799adb9ba789c8f" providerId="LiveId" clId="{F72FAEAE-744D-4E20-BA1F-D3039AAC957F}" dt="2023-03-21T07:36:53.897" v="1967"/>
          <ac:cxnSpMkLst>
            <pc:docMk/>
            <pc:sldMk cId="741013752" sldId="539"/>
            <ac:cxnSpMk id="42" creationId="{3DCCBF0E-D807-6E7B-951F-302B705477EF}"/>
          </ac:cxnSpMkLst>
        </pc:cxnChg>
      </pc:sldChg>
      <pc:sldChg chg="add">
        <pc:chgData name="Manish Sharma" userId="b799adb9ba789c8f" providerId="LiveId" clId="{F72FAEAE-744D-4E20-BA1F-D3039AAC957F}" dt="2023-03-21T09:54:16.046" v="1975"/>
        <pc:sldMkLst>
          <pc:docMk/>
          <pc:sldMk cId="3571136336" sldId="540"/>
        </pc:sldMkLst>
      </pc:sldChg>
      <pc:sldChg chg="add">
        <pc:chgData name="Manish Sharma" userId="b799adb9ba789c8f" providerId="LiveId" clId="{F72FAEAE-744D-4E20-BA1F-D3039AAC957F}" dt="2023-03-21T10:48:25.872" v="1978"/>
        <pc:sldMkLst>
          <pc:docMk/>
          <pc:sldMk cId="287795584" sldId="541"/>
        </pc:sldMkLst>
      </pc:sldChg>
      <pc:sldChg chg="add">
        <pc:chgData name="Manish Sharma" userId="b799adb9ba789c8f" providerId="LiveId" clId="{F72FAEAE-744D-4E20-BA1F-D3039AAC957F}" dt="2023-03-21T10:48:25.872" v="1978"/>
        <pc:sldMkLst>
          <pc:docMk/>
          <pc:sldMk cId="1084127448" sldId="542"/>
        </pc:sldMkLst>
      </pc:sldChg>
    </pc:docChg>
  </pc:docChgLst>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4016281F-8E08-405C-8946-5C53BE5070C5}"/>
    <pc:docChg chg="undo redo custSel addSld delSld modSld">
      <pc:chgData name="Manish Sharma" userId="b799adb9ba789c8f" providerId="LiveId" clId="{4016281F-8E08-405C-8946-5C53BE5070C5}" dt="2023-05-11T11:04:14.831" v="1205" actId="20577"/>
      <pc:docMkLst>
        <pc:docMk/>
      </pc:docMkLst>
      <pc:sldChg chg="add del">
        <pc:chgData name="Manish Sharma" userId="b799adb9ba789c8f" providerId="LiveId" clId="{4016281F-8E08-405C-8946-5C53BE5070C5}" dt="2023-05-08T11:21:34.315" v="294"/>
        <pc:sldMkLst>
          <pc:docMk/>
          <pc:sldMk cId="337758348" sldId="270"/>
        </pc:sldMkLst>
      </pc:sldChg>
      <pc:sldChg chg="add del">
        <pc:chgData name="Manish Sharma" userId="b799adb9ba789c8f" providerId="LiveId" clId="{4016281F-8E08-405C-8946-5C53BE5070C5}" dt="2023-05-08T11:21:34.315" v="294"/>
        <pc:sldMkLst>
          <pc:docMk/>
          <pc:sldMk cId="1800526853" sldId="272"/>
        </pc:sldMkLst>
      </pc:sldChg>
      <pc:sldChg chg="add del">
        <pc:chgData name="Manish Sharma" userId="b799adb9ba789c8f" providerId="LiveId" clId="{4016281F-8E08-405C-8946-5C53BE5070C5}" dt="2023-05-09T04:01:36.609" v="836"/>
        <pc:sldMkLst>
          <pc:docMk/>
          <pc:sldMk cId="1937767460" sldId="276"/>
        </pc:sldMkLst>
      </pc:sldChg>
      <pc:sldChg chg="add del">
        <pc:chgData name="Manish Sharma" userId="b799adb9ba789c8f" providerId="LiveId" clId="{4016281F-8E08-405C-8946-5C53BE5070C5}" dt="2023-05-09T10:23:55.504" v="881"/>
        <pc:sldMkLst>
          <pc:docMk/>
          <pc:sldMk cId="1535532918" sldId="290"/>
        </pc:sldMkLst>
      </pc:sldChg>
      <pc:sldChg chg="add del">
        <pc:chgData name="Manish Sharma" userId="b799adb9ba789c8f" providerId="LiveId" clId="{4016281F-8E08-405C-8946-5C53BE5070C5}" dt="2023-05-09T10:23:55.504" v="881"/>
        <pc:sldMkLst>
          <pc:docMk/>
          <pc:sldMk cId="927873483" sldId="291"/>
        </pc:sldMkLst>
      </pc:sldChg>
      <pc:sldChg chg="add del">
        <pc:chgData name="Manish Sharma" userId="b799adb9ba789c8f" providerId="LiveId" clId="{4016281F-8E08-405C-8946-5C53BE5070C5}" dt="2023-05-10T05:31:25.604" v="889"/>
        <pc:sldMkLst>
          <pc:docMk/>
          <pc:sldMk cId="4125748975" sldId="292"/>
        </pc:sldMkLst>
      </pc:sldChg>
      <pc:sldChg chg="add del">
        <pc:chgData name="Manish Sharma" userId="b799adb9ba789c8f" providerId="LiveId" clId="{4016281F-8E08-405C-8946-5C53BE5070C5}" dt="2023-05-10T05:31:25.604" v="889"/>
        <pc:sldMkLst>
          <pc:docMk/>
          <pc:sldMk cId="3776691465" sldId="296"/>
        </pc:sldMkLst>
      </pc:sldChg>
      <pc:sldChg chg="add del">
        <pc:chgData name="Manish Sharma" userId="b799adb9ba789c8f" providerId="LiveId" clId="{4016281F-8E08-405C-8946-5C53BE5070C5}" dt="2023-05-11T11:03:12.739" v="1195"/>
        <pc:sldMkLst>
          <pc:docMk/>
          <pc:sldMk cId="2063019643" sldId="300"/>
        </pc:sldMkLst>
      </pc:sldChg>
      <pc:sldChg chg="addSp modSp new mod modClrScheme chgLayout">
        <pc:chgData name="Manish Sharma" userId="b799adb9ba789c8f" providerId="LiveId" clId="{4016281F-8E08-405C-8946-5C53BE5070C5}" dt="2023-05-08T03:26:03.674" v="37" actId="33524"/>
        <pc:sldMkLst>
          <pc:docMk/>
          <pc:sldMk cId="3005695096" sldId="302"/>
        </pc:sldMkLst>
        <pc:spChg chg="add mod">
          <ac:chgData name="Manish Sharma" userId="b799adb9ba789c8f" providerId="LiveId" clId="{4016281F-8E08-405C-8946-5C53BE5070C5}" dt="2023-05-08T03:25:56.812" v="36" actId="20577"/>
          <ac:spMkLst>
            <pc:docMk/>
            <pc:sldMk cId="3005695096" sldId="302"/>
            <ac:spMk id="2" creationId="{B689C191-BBC6-175F-4E9A-657AE19F588F}"/>
          </ac:spMkLst>
        </pc:spChg>
        <pc:spChg chg="add mod">
          <ac:chgData name="Manish Sharma" userId="b799adb9ba789c8f" providerId="LiveId" clId="{4016281F-8E08-405C-8946-5C53BE5070C5}" dt="2023-05-08T03:26:03.674" v="37" actId="33524"/>
          <ac:spMkLst>
            <pc:docMk/>
            <pc:sldMk cId="3005695096" sldId="302"/>
            <ac:spMk id="3" creationId="{B39D32B1-7B2F-200B-BF8E-8C5AB600077A}"/>
          </ac:spMkLst>
        </pc:spChg>
      </pc:sldChg>
      <pc:sldChg chg="del">
        <pc:chgData name="Manish Sharma" userId="b799adb9ba789c8f" providerId="LiveId" clId="{4016281F-8E08-405C-8946-5C53BE5070C5}" dt="2023-05-08T03:23:10.402" v="0" actId="47"/>
        <pc:sldMkLst>
          <pc:docMk/>
          <pc:sldMk cId="3486227306" sldId="302"/>
        </pc:sldMkLst>
      </pc:sldChg>
      <pc:sldChg chg="addSp delSp modSp new mod">
        <pc:chgData name="Manish Sharma" userId="b799adb9ba789c8f" providerId="LiveId" clId="{4016281F-8E08-405C-8946-5C53BE5070C5}" dt="2023-05-08T04:00:29.425" v="55" actId="1076"/>
        <pc:sldMkLst>
          <pc:docMk/>
          <pc:sldMk cId="2392234221" sldId="303"/>
        </pc:sldMkLst>
        <pc:spChg chg="del">
          <ac:chgData name="Manish Sharma" userId="b799adb9ba789c8f" providerId="LiveId" clId="{4016281F-8E08-405C-8946-5C53BE5070C5}" dt="2023-05-08T03:56:41.664" v="39" actId="478"/>
          <ac:spMkLst>
            <pc:docMk/>
            <pc:sldMk cId="2392234221" sldId="303"/>
            <ac:spMk id="2" creationId="{AD1CEF01-227D-4508-9924-FEC9687FCED5}"/>
          </ac:spMkLst>
        </pc:spChg>
        <pc:spChg chg="del">
          <ac:chgData name="Manish Sharma" userId="b799adb9ba789c8f" providerId="LiveId" clId="{4016281F-8E08-405C-8946-5C53BE5070C5}" dt="2023-05-08T03:56:41.664" v="39" actId="478"/>
          <ac:spMkLst>
            <pc:docMk/>
            <pc:sldMk cId="2392234221" sldId="303"/>
            <ac:spMk id="3" creationId="{B3758669-A77C-C788-2089-40A976EBF8ED}"/>
          </ac:spMkLst>
        </pc:spChg>
        <pc:spChg chg="add mod">
          <ac:chgData name="Manish Sharma" userId="b799adb9ba789c8f" providerId="LiveId" clId="{4016281F-8E08-405C-8946-5C53BE5070C5}" dt="2023-05-08T03:56:46.578" v="40"/>
          <ac:spMkLst>
            <pc:docMk/>
            <pc:sldMk cId="2392234221" sldId="303"/>
            <ac:spMk id="4" creationId="{BC118061-53AB-1B1E-9909-4B4389C2A11B}"/>
          </ac:spMkLst>
        </pc:spChg>
        <pc:spChg chg="add mod">
          <ac:chgData name="Manish Sharma" userId="b799adb9ba789c8f" providerId="LiveId" clId="{4016281F-8E08-405C-8946-5C53BE5070C5}" dt="2023-05-08T03:56:46.578" v="40"/>
          <ac:spMkLst>
            <pc:docMk/>
            <pc:sldMk cId="2392234221" sldId="303"/>
            <ac:spMk id="5" creationId="{061E480D-E6F0-4127-8786-425C99D8D77A}"/>
          </ac:spMkLst>
        </pc:spChg>
        <pc:spChg chg="add mod">
          <ac:chgData name="Manish Sharma" userId="b799adb9ba789c8f" providerId="LiveId" clId="{4016281F-8E08-405C-8946-5C53BE5070C5}" dt="2023-05-08T03:56:46.578" v="40"/>
          <ac:spMkLst>
            <pc:docMk/>
            <pc:sldMk cId="2392234221" sldId="303"/>
            <ac:spMk id="6" creationId="{DF5985A4-B1B8-0879-449B-6BC9726DF6E8}"/>
          </ac:spMkLst>
        </pc:spChg>
        <pc:spChg chg="add del mod">
          <ac:chgData name="Manish Sharma" userId="b799adb9ba789c8f" providerId="LiveId" clId="{4016281F-8E08-405C-8946-5C53BE5070C5}" dt="2023-05-08T03:56:53.396" v="42" actId="478"/>
          <ac:spMkLst>
            <pc:docMk/>
            <pc:sldMk cId="2392234221" sldId="303"/>
            <ac:spMk id="7" creationId="{651CA5CF-6DCE-C4AC-8130-07BD72AE8E2D}"/>
          </ac:spMkLst>
        </pc:spChg>
        <pc:spChg chg="add del mod">
          <ac:chgData name="Manish Sharma" userId="b799adb9ba789c8f" providerId="LiveId" clId="{4016281F-8E08-405C-8946-5C53BE5070C5}" dt="2023-05-08T03:56:53.396" v="42" actId="478"/>
          <ac:spMkLst>
            <pc:docMk/>
            <pc:sldMk cId="2392234221" sldId="303"/>
            <ac:spMk id="8" creationId="{882488FF-D6F6-D201-DB99-3CC91CAAEB54}"/>
          </ac:spMkLst>
        </pc:spChg>
        <pc:spChg chg="add del mod">
          <ac:chgData name="Manish Sharma" userId="b799adb9ba789c8f" providerId="LiveId" clId="{4016281F-8E08-405C-8946-5C53BE5070C5}" dt="2023-05-08T03:56:53.396" v="42" actId="478"/>
          <ac:spMkLst>
            <pc:docMk/>
            <pc:sldMk cId="2392234221" sldId="303"/>
            <ac:spMk id="9" creationId="{1D2C556B-A325-E39A-3372-70DD99388254}"/>
          </ac:spMkLst>
        </pc:spChg>
        <pc:spChg chg="add mod ord">
          <ac:chgData name="Manish Sharma" userId="b799adb9ba789c8f" providerId="LiveId" clId="{4016281F-8E08-405C-8946-5C53BE5070C5}" dt="2023-05-08T03:57:08.295" v="44" actId="167"/>
          <ac:spMkLst>
            <pc:docMk/>
            <pc:sldMk cId="2392234221" sldId="303"/>
            <ac:spMk id="10" creationId="{E2C5AA7F-A833-89F7-5F4D-C07E74A1FCE2}"/>
          </ac:spMkLst>
        </pc:spChg>
        <pc:spChg chg="add mod">
          <ac:chgData name="Manish Sharma" userId="b799adb9ba789c8f" providerId="LiveId" clId="{4016281F-8E08-405C-8946-5C53BE5070C5}" dt="2023-05-08T03:57:14.459" v="45"/>
          <ac:spMkLst>
            <pc:docMk/>
            <pc:sldMk cId="2392234221" sldId="303"/>
            <ac:spMk id="11" creationId="{EC459465-6D4C-25BC-748E-D2A95DA6B7FD}"/>
          </ac:spMkLst>
        </pc:spChg>
        <pc:spChg chg="add mod">
          <ac:chgData name="Manish Sharma" userId="b799adb9ba789c8f" providerId="LiveId" clId="{4016281F-8E08-405C-8946-5C53BE5070C5}" dt="2023-05-08T03:57:34.755" v="46"/>
          <ac:spMkLst>
            <pc:docMk/>
            <pc:sldMk cId="2392234221" sldId="303"/>
            <ac:spMk id="12" creationId="{418DB7E3-251D-3272-D576-0CF1421A59FA}"/>
          </ac:spMkLst>
        </pc:spChg>
        <pc:spChg chg="add mod">
          <ac:chgData name="Manish Sharma" userId="b799adb9ba789c8f" providerId="LiveId" clId="{4016281F-8E08-405C-8946-5C53BE5070C5}" dt="2023-05-08T03:58:01.693" v="48"/>
          <ac:spMkLst>
            <pc:docMk/>
            <pc:sldMk cId="2392234221" sldId="303"/>
            <ac:spMk id="17" creationId="{BB2243D0-A5F7-4DE3-54B6-2DDCF3219CAF}"/>
          </ac:spMkLst>
        </pc:spChg>
        <pc:spChg chg="add mod">
          <ac:chgData name="Manish Sharma" userId="b799adb9ba789c8f" providerId="LiveId" clId="{4016281F-8E08-405C-8946-5C53BE5070C5}" dt="2023-05-08T03:58:41.169" v="50" actId="1076"/>
          <ac:spMkLst>
            <pc:docMk/>
            <pc:sldMk cId="2392234221" sldId="303"/>
            <ac:spMk id="19" creationId="{F22F728C-870A-8BE5-6E2B-12EADCC7C243}"/>
          </ac:spMkLst>
        </pc:spChg>
        <pc:spChg chg="add mod">
          <ac:chgData name="Manish Sharma" userId="b799adb9ba789c8f" providerId="LiveId" clId="{4016281F-8E08-405C-8946-5C53BE5070C5}" dt="2023-05-08T03:58:41.169" v="50" actId="1076"/>
          <ac:spMkLst>
            <pc:docMk/>
            <pc:sldMk cId="2392234221" sldId="303"/>
            <ac:spMk id="20" creationId="{521A03C5-E7B3-5EB5-58AD-67F5EF5FC004}"/>
          </ac:spMkLst>
        </pc:spChg>
        <pc:spChg chg="add mod">
          <ac:chgData name="Manish Sharma" userId="b799adb9ba789c8f" providerId="LiveId" clId="{4016281F-8E08-405C-8946-5C53BE5070C5}" dt="2023-05-08T03:58:41.169" v="50" actId="1076"/>
          <ac:spMkLst>
            <pc:docMk/>
            <pc:sldMk cId="2392234221" sldId="303"/>
            <ac:spMk id="21" creationId="{B163A420-5E2B-5380-841C-65BFC50A5579}"/>
          </ac:spMkLst>
        </pc:spChg>
        <pc:spChg chg="add mod">
          <ac:chgData name="Manish Sharma" userId="b799adb9ba789c8f" providerId="LiveId" clId="{4016281F-8E08-405C-8946-5C53BE5070C5}" dt="2023-05-08T03:58:41.169" v="50" actId="1076"/>
          <ac:spMkLst>
            <pc:docMk/>
            <pc:sldMk cId="2392234221" sldId="303"/>
            <ac:spMk id="22" creationId="{A3E11195-5849-252E-5A5D-08805BB2E757}"/>
          </ac:spMkLst>
        </pc:spChg>
        <pc:spChg chg="add mod">
          <ac:chgData name="Manish Sharma" userId="b799adb9ba789c8f" providerId="LiveId" clId="{4016281F-8E08-405C-8946-5C53BE5070C5}" dt="2023-05-08T03:58:41.169" v="50" actId="1076"/>
          <ac:spMkLst>
            <pc:docMk/>
            <pc:sldMk cId="2392234221" sldId="303"/>
            <ac:spMk id="23" creationId="{1A6151CC-5CE6-5491-BF74-122E1ED14E52}"/>
          </ac:spMkLst>
        </pc:spChg>
        <pc:spChg chg="add mod">
          <ac:chgData name="Manish Sharma" userId="b799adb9ba789c8f" providerId="LiveId" clId="{4016281F-8E08-405C-8946-5C53BE5070C5}" dt="2023-05-08T03:58:46.296" v="52" actId="20577"/>
          <ac:spMkLst>
            <pc:docMk/>
            <pc:sldMk cId="2392234221" sldId="303"/>
            <ac:spMk id="24" creationId="{860305C1-F2E9-6F02-565E-2EC8EAA3E29C}"/>
          </ac:spMkLst>
        </pc:spChg>
        <pc:spChg chg="add mod">
          <ac:chgData name="Manish Sharma" userId="b799adb9ba789c8f" providerId="LiveId" clId="{4016281F-8E08-405C-8946-5C53BE5070C5}" dt="2023-05-08T03:58:41.169" v="50" actId="1076"/>
          <ac:spMkLst>
            <pc:docMk/>
            <pc:sldMk cId="2392234221" sldId="303"/>
            <ac:spMk id="29" creationId="{E1448DCA-2958-65F1-5282-7335EE878AB3}"/>
          </ac:spMkLst>
        </pc:spChg>
        <pc:spChg chg="add mod">
          <ac:chgData name="Manish Sharma" userId="b799adb9ba789c8f" providerId="LiveId" clId="{4016281F-8E08-405C-8946-5C53BE5070C5}" dt="2023-05-08T04:00:29.425" v="55" actId="1076"/>
          <ac:spMkLst>
            <pc:docMk/>
            <pc:sldMk cId="2392234221" sldId="303"/>
            <ac:spMk id="32" creationId="{4A22F33F-A2AE-5BC6-9C04-25A46C95BA0C}"/>
          </ac:spMkLst>
        </pc:spChg>
        <pc:spChg chg="add mod">
          <ac:chgData name="Manish Sharma" userId="b799adb9ba789c8f" providerId="LiveId" clId="{4016281F-8E08-405C-8946-5C53BE5070C5}" dt="2023-05-08T04:00:15.095" v="53"/>
          <ac:spMkLst>
            <pc:docMk/>
            <pc:sldMk cId="2392234221" sldId="303"/>
            <ac:spMk id="33" creationId="{186BBEED-6F3C-A712-C4AC-C2E54C666FF7}"/>
          </ac:spMkLst>
        </pc:spChg>
        <pc:cxnChg chg="add mod">
          <ac:chgData name="Manish Sharma" userId="b799adb9ba789c8f" providerId="LiveId" clId="{4016281F-8E08-405C-8946-5C53BE5070C5}" dt="2023-05-08T03:57:51.770" v="47"/>
          <ac:cxnSpMkLst>
            <pc:docMk/>
            <pc:sldMk cId="2392234221" sldId="303"/>
            <ac:cxnSpMk id="13" creationId="{A1FC5C60-1BBC-34DD-35C6-9E4508A7AFB7}"/>
          </ac:cxnSpMkLst>
        </pc:cxnChg>
        <pc:cxnChg chg="add mod">
          <ac:chgData name="Manish Sharma" userId="b799adb9ba789c8f" providerId="LiveId" clId="{4016281F-8E08-405C-8946-5C53BE5070C5}" dt="2023-05-08T03:57:51.770" v="47"/>
          <ac:cxnSpMkLst>
            <pc:docMk/>
            <pc:sldMk cId="2392234221" sldId="303"/>
            <ac:cxnSpMk id="14" creationId="{A9D5ABB1-95B8-DDDC-AB34-4E73BF7EE6AC}"/>
          </ac:cxnSpMkLst>
        </pc:cxnChg>
        <pc:cxnChg chg="add mod">
          <ac:chgData name="Manish Sharma" userId="b799adb9ba789c8f" providerId="LiveId" clId="{4016281F-8E08-405C-8946-5C53BE5070C5}" dt="2023-05-08T03:57:51.770" v="47"/>
          <ac:cxnSpMkLst>
            <pc:docMk/>
            <pc:sldMk cId="2392234221" sldId="303"/>
            <ac:cxnSpMk id="15" creationId="{70C67B59-3031-45FA-A9EC-B6A3499E6C2A}"/>
          </ac:cxnSpMkLst>
        </pc:cxnChg>
        <pc:cxnChg chg="add mod">
          <ac:chgData name="Manish Sharma" userId="b799adb9ba789c8f" providerId="LiveId" clId="{4016281F-8E08-405C-8946-5C53BE5070C5}" dt="2023-05-08T03:58:01.693" v="48"/>
          <ac:cxnSpMkLst>
            <pc:docMk/>
            <pc:sldMk cId="2392234221" sldId="303"/>
            <ac:cxnSpMk id="16" creationId="{75D0FD95-E528-DC9A-93EB-BC5F7EEBD8FB}"/>
          </ac:cxnSpMkLst>
        </pc:cxnChg>
        <pc:cxnChg chg="add mod">
          <ac:chgData name="Manish Sharma" userId="b799adb9ba789c8f" providerId="LiveId" clId="{4016281F-8E08-405C-8946-5C53BE5070C5}" dt="2023-05-08T03:58:01.693" v="48"/>
          <ac:cxnSpMkLst>
            <pc:docMk/>
            <pc:sldMk cId="2392234221" sldId="303"/>
            <ac:cxnSpMk id="18" creationId="{AFE4052C-E004-B27A-7B39-EDF1D0AB3CAC}"/>
          </ac:cxnSpMkLst>
        </pc:cxnChg>
        <pc:cxnChg chg="add mod">
          <ac:chgData name="Manish Sharma" userId="b799adb9ba789c8f" providerId="LiveId" clId="{4016281F-8E08-405C-8946-5C53BE5070C5}" dt="2023-05-08T03:58:41.169" v="50" actId="1076"/>
          <ac:cxnSpMkLst>
            <pc:docMk/>
            <pc:sldMk cId="2392234221" sldId="303"/>
            <ac:cxnSpMk id="25" creationId="{1A654938-1906-54A7-69A6-84CCF48D3FA6}"/>
          </ac:cxnSpMkLst>
        </pc:cxnChg>
        <pc:cxnChg chg="add mod">
          <ac:chgData name="Manish Sharma" userId="b799adb9ba789c8f" providerId="LiveId" clId="{4016281F-8E08-405C-8946-5C53BE5070C5}" dt="2023-05-08T03:58:41.169" v="50" actId="1076"/>
          <ac:cxnSpMkLst>
            <pc:docMk/>
            <pc:sldMk cId="2392234221" sldId="303"/>
            <ac:cxnSpMk id="26" creationId="{8FB24CFA-DC29-27BA-3792-84FE12E453D7}"/>
          </ac:cxnSpMkLst>
        </pc:cxnChg>
        <pc:cxnChg chg="add mod">
          <ac:chgData name="Manish Sharma" userId="b799adb9ba789c8f" providerId="LiveId" clId="{4016281F-8E08-405C-8946-5C53BE5070C5}" dt="2023-05-08T03:58:41.169" v="50" actId="1076"/>
          <ac:cxnSpMkLst>
            <pc:docMk/>
            <pc:sldMk cId="2392234221" sldId="303"/>
            <ac:cxnSpMk id="27" creationId="{B630DFDC-2432-7E84-C00D-465E9726B901}"/>
          </ac:cxnSpMkLst>
        </pc:cxnChg>
        <pc:cxnChg chg="add mod">
          <ac:chgData name="Manish Sharma" userId="b799adb9ba789c8f" providerId="LiveId" clId="{4016281F-8E08-405C-8946-5C53BE5070C5}" dt="2023-05-08T03:58:41.169" v="50" actId="1076"/>
          <ac:cxnSpMkLst>
            <pc:docMk/>
            <pc:sldMk cId="2392234221" sldId="303"/>
            <ac:cxnSpMk id="28" creationId="{826691BC-4D2B-E031-4278-C25E85A7FD07}"/>
          </ac:cxnSpMkLst>
        </pc:cxnChg>
        <pc:cxnChg chg="add mod">
          <ac:chgData name="Manish Sharma" userId="b799adb9ba789c8f" providerId="LiveId" clId="{4016281F-8E08-405C-8946-5C53BE5070C5}" dt="2023-05-08T03:58:41.169" v="50" actId="1076"/>
          <ac:cxnSpMkLst>
            <pc:docMk/>
            <pc:sldMk cId="2392234221" sldId="303"/>
            <ac:cxnSpMk id="30" creationId="{42F5126C-8CE8-84DA-7F35-3D056EFC0B79}"/>
          </ac:cxnSpMkLst>
        </pc:cxnChg>
        <pc:cxnChg chg="add mod">
          <ac:chgData name="Manish Sharma" userId="b799adb9ba789c8f" providerId="LiveId" clId="{4016281F-8E08-405C-8946-5C53BE5070C5}" dt="2023-05-08T04:00:15.095" v="53"/>
          <ac:cxnSpMkLst>
            <pc:docMk/>
            <pc:sldMk cId="2392234221" sldId="303"/>
            <ac:cxnSpMk id="31" creationId="{D223F871-B5EF-57DE-A0C6-789B9CA043C6}"/>
          </ac:cxnSpMkLst>
        </pc:cxnChg>
      </pc:sldChg>
      <pc:sldChg chg="del">
        <pc:chgData name="Manish Sharma" userId="b799adb9ba789c8f" providerId="LiveId" clId="{4016281F-8E08-405C-8946-5C53BE5070C5}" dt="2023-05-08T03:23:10.402" v="0" actId="47"/>
        <pc:sldMkLst>
          <pc:docMk/>
          <pc:sldMk cId="3993028543" sldId="303"/>
        </pc:sldMkLst>
      </pc:sldChg>
      <pc:sldChg chg="del">
        <pc:chgData name="Manish Sharma" userId="b799adb9ba789c8f" providerId="LiveId" clId="{4016281F-8E08-405C-8946-5C53BE5070C5}" dt="2023-05-08T03:23:10.402" v="0" actId="47"/>
        <pc:sldMkLst>
          <pc:docMk/>
          <pc:sldMk cId="422349901" sldId="304"/>
        </pc:sldMkLst>
      </pc:sldChg>
      <pc:sldChg chg="addSp delSp modSp new mod">
        <pc:chgData name="Manish Sharma" userId="b799adb9ba789c8f" providerId="LiveId" clId="{4016281F-8E08-405C-8946-5C53BE5070C5}" dt="2023-05-08T04:09:52.429" v="208"/>
        <pc:sldMkLst>
          <pc:docMk/>
          <pc:sldMk cId="2191753346" sldId="304"/>
        </pc:sldMkLst>
        <pc:spChg chg="del">
          <ac:chgData name="Manish Sharma" userId="b799adb9ba789c8f" providerId="LiveId" clId="{4016281F-8E08-405C-8946-5C53BE5070C5}" dt="2023-05-08T04:01:48.352" v="57" actId="478"/>
          <ac:spMkLst>
            <pc:docMk/>
            <pc:sldMk cId="2191753346" sldId="304"/>
            <ac:spMk id="2" creationId="{62287D9C-5454-056D-6173-F81FFF55F4C6}"/>
          </ac:spMkLst>
        </pc:spChg>
        <pc:spChg chg="del">
          <ac:chgData name="Manish Sharma" userId="b799adb9ba789c8f" providerId="LiveId" clId="{4016281F-8E08-405C-8946-5C53BE5070C5}" dt="2023-05-08T04:01:48.352" v="57" actId="478"/>
          <ac:spMkLst>
            <pc:docMk/>
            <pc:sldMk cId="2191753346" sldId="304"/>
            <ac:spMk id="3" creationId="{3AA83643-14C7-4E3C-D679-2600E48CCC5E}"/>
          </ac:spMkLst>
        </pc:spChg>
        <pc:spChg chg="add mod">
          <ac:chgData name="Manish Sharma" userId="b799adb9ba789c8f" providerId="LiveId" clId="{4016281F-8E08-405C-8946-5C53BE5070C5}" dt="2023-05-08T04:04:44.973" v="192" actId="20577"/>
          <ac:spMkLst>
            <pc:docMk/>
            <pc:sldMk cId="2191753346" sldId="304"/>
            <ac:spMk id="4" creationId="{3DE6D9B5-9F2D-D7F2-E381-B9AAC362C156}"/>
          </ac:spMkLst>
        </pc:spChg>
        <pc:spChg chg="add mod">
          <ac:chgData name="Manish Sharma" userId="b799adb9ba789c8f" providerId="LiveId" clId="{4016281F-8E08-405C-8946-5C53BE5070C5}" dt="2023-05-08T04:09:04.809" v="200" actId="20577"/>
          <ac:spMkLst>
            <pc:docMk/>
            <pc:sldMk cId="2191753346" sldId="304"/>
            <ac:spMk id="5" creationId="{5E285FD7-1624-4E93-88A5-9EC08EDA0502}"/>
          </ac:spMkLst>
        </pc:spChg>
        <pc:spChg chg="add mod">
          <ac:chgData name="Manish Sharma" userId="b799adb9ba789c8f" providerId="LiveId" clId="{4016281F-8E08-405C-8946-5C53BE5070C5}" dt="2023-05-08T04:09:12.254" v="206" actId="20577"/>
          <ac:spMkLst>
            <pc:docMk/>
            <pc:sldMk cId="2191753346" sldId="304"/>
            <ac:spMk id="7" creationId="{0FC9721A-4F28-6656-A4F9-0B8A70FDEE76}"/>
          </ac:spMkLst>
        </pc:spChg>
        <pc:spChg chg="add mod">
          <ac:chgData name="Manish Sharma" userId="b799adb9ba789c8f" providerId="LiveId" clId="{4016281F-8E08-405C-8946-5C53BE5070C5}" dt="2023-05-08T04:09:33.548" v="207"/>
          <ac:spMkLst>
            <pc:docMk/>
            <pc:sldMk cId="2191753346" sldId="304"/>
            <ac:spMk id="9" creationId="{AF4AC050-E0DF-50D8-EE5A-EA2E50CF82DF}"/>
          </ac:spMkLst>
        </pc:spChg>
        <pc:spChg chg="add mod">
          <ac:chgData name="Manish Sharma" userId="b799adb9ba789c8f" providerId="LiveId" clId="{4016281F-8E08-405C-8946-5C53BE5070C5}" dt="2023-05-08T04:09:52.429" v="208"/>
          <ac:spMkLst>
            <pc:docMk/>
            <pc:sldMk cId="2191753346" sldId="304"/>
            <ac:spMk id="11" creationId="{16FF4EE4-2714-74D1-118C-899B841FDDE2}"/>
          </ac:spMkLst>
        </pc:spChg>
        <pc:cxnChg chg="add mod">
          <ac:chgData name="Manish Sharma" userId="b799adb9ba789c8f" providerId="LiveId" clId="{4016281F-8E08-405C-8946-5C53BE5070C5}" dt="2023-05-08T04:08:16.002" v="193"/>
          <ac:cxnSpMkLst>
            <pc:docMk/>
            <pc:sldMk cId="2191753346" sldId="304"/>
            <ac:cxnSpMk id="6" creationId="{0D2B522C-3F88-A0C2-52B3-1A66A6B0C6C6}"/>
          </ac:cxnSpMkLst>
        </pc:cxnChg>
        <pc:cxnChg chg="add mod">
          <ac:chgData name="Manish Sharma" userId="b799adb9ba789c8f" providerId="LiveId" clId="{4016281F-8E08-405C-8946-5C53BE5070C5}" dt="2023-05-08T04:08:37.030" v="194"/>
          <ac:cxnSpMkLst>
            <pc:docMk/>
            <pc:sldMk cId="2191753346" sldId="304"/>
            <ac:cxnSpMk id="8" creationId="{61AEE664-9CBA-B72E-8FCA-CD238395509F}"/>
          </ac:cxnSpMkLst>
        </pc:cxnChg>
        <pc:cxnChg chg="add mod">
          <ac:chgData name="Manish Sharma" userId="b799adb9ba789c8f" providerId="LiveId" clId="{4016281F-8E08-405C-8946-5C53BE5070C5}" dt="2023-05-08T04:09:33.548" v="207"/>
          <ac:cxnSpMkLst>
            <pc:docMk/>
            <pc:sldMk cId="2191753346" sldId="304"/>
            <ac:cxnSpMk id="10" creationId="{9F71B9E9-40E2-940C-5B6E-FA6503266011}"/>
          </ac:cxnSpMkLst>
        </pc:cxnChg>
        <pc:cxnChg chg="add mod">
          <ac:chgData name="Manish Sharma" userId="b799adb9ba789c8f" providerId="LiveId" clId="{4016281F-8E08-405C-8946-5C53BE5070C5}" dt="2023-05-08T04:09:52.429" v="208"/>
          <ac:cxnSpMkLst>
            <pc:docMk/>
            <pc:sldMk cId="2191753346" sldId="304"/>
            <ac:cxnSpMk id="12" creationId="{E6379869-8510-DB15-59AA-E2DF8108D114}"/>
          </ac:cxnSpMkLst>
        </pc:cxnChg>
      </pc:sldChg>
      <pc:sldChg chg="del">
        <pc:chgData name="Manish Sharma" userId="b799adb9ba789c8f" providerId="LiveId" clId="{4016281F-8E08-405C-8946-5C53BE5070C5}" dt="2023-05-08T03:23:10.402" v="0" actId="47"/>
        <pc:sldMkLst>
          <pc:docMk/>
          <pc:sldMk cId="844856315" sldId="305"/>
        </pc:sldMkLst>
      </pc:sldChg>
      <pc:sldChg chg="addSp delSp modSp new mod">
        <pc:chgData name="Manish Sharma" userId="b799adb9ba789c8f" providerId="LiveId" clId="{4016281F-8E08-405C-8946-5C53BE5070C5}" dt="2023-05-08T04:37:59.436" v="214"/>
        <pc:sldMkLst>
          <pc:docMk/>
          <pc:sldMk cId="2737276284" sldId="305"/>
        </pc:sldMkLst>
        <pc:spChg chg="mod">
          <ac:chgData name="Manish Sharma" userId="b799adb9ba789c8f" providerId="LiveId" clId="{4016281F-8E08-405C-8946-5C53BE5070C5}" dt="2023-05-08T04:37:25.862" v="210"/>
          <ac:spMkLst>
            <pc:docMk/>
            <pc:sldMk cId="2737276284" sldId="305"/>
            <ac:spMk id="2" creationId="{639540A2-A0D9-BA3A-E442-32FC0A6A578F}"/>
          </ac:spMkLst>
        </pc:spChg>
        <pc:spChg chg="del">
          <ac:chgData name="Manish Sharma" userId="b799adb9ba789c8f" providerId="LiveId" clId="{4016281F-8E08-405C-8946-5C53BE5070C5}" dt="2023-05-08T04:37:31.996" v="211" actId="478"/>
          <ac:spMkLst>
            <pc:docMk/>
            <pc:sldMk cId="2737276284" sldId="305"/>
            <ac:spMk id="3" creationId="{297688C9-6D8E-589C-13B4-BFC60DAD3DAA}"/>
          </ac:spMkLst>
        </pc:spChg>
        <pc:spChg chg="add mod">
          <ac:chgData name="Manish Sharma" userId="b799adb9ba789c8f" providerId="LiveId" clId="{4016281F-8E08-405C-8946-5C53BE5070C5}" dt="2023-05-08T04:37:35.630" v="212"/>
          <ac:spMkLst>
            <pc:docMk/>
            <pc:sldMk cId="2737276284" sldId="305"/>
            <ac:spMk id="4" creationId="{AE3BB919-9BA7-A590-9CFC-D65E8EE1F5FA}"/>
          </ac:spMkLst>
        </pc:spChg>
        <pc:spChg chg="add mod">
          <ac:chgData name="Manish Sharma" userId="b799adb9ba789c8f" providerId="LiveId" clId="{4016281F-8E08-405C-8946-5C53BE5070C5}" dt="2023-05-08T04:37:35.630" v="212"/>
          <ac:spMkLst>
            <pc:docMk/>
            <pc:sldMk cId="2737276284" sldId="305"/>
            <ac:spMk id="5" creationId="{C723B4A9-1D88-A85D-F025-56389FCB6167}"/>
          </ac:spMkLst>
        </pc:spChg>
        <pc:spChg chg="add mod">
          <ac:chgData name="Manish Sharma" userId="b799adb9ba789c8f" providerId="LiveId" clId="{4016281F-8E08-405C-8946-5C53BE5070C5}" dt="2023-05-08T04:37:51.269" v="213"/>
          <ac:spMkLst>
            <pc:docMk/>
            <pc:sldMk cId="2737276284" sldId="305"/>
            <ac:spMk id="6" creationId="{D47B750A-DCB8-5DD7-500A-969BEB160FA3}"/>
          </ac:spMkLst>
        </pc:spChg>
        <pc:spChg chg="add mod">
          <ac:chgData name="Manish Sharma" userId="b799adb9ba789c8f" providerId="LiveId" clId="{4016281F-8E08-405C-8946-5C53BE5070C5}" dt="2023-05-08T04:37:51.269" v="213"/>
          <ac:spMkLst>
            <pc:docMk/>
            <pc:sldMk cId="2737276284" sldId="305"/>
            <ac:spMk id="7" creationId="{E7C8EF20-E0B8-6C30-0912-A94E9BFBDF10}"/>
          </ac:spMkLst>
        </pc:spChg>
        <pc:spChg chg="add mod">
          <ac:chgData name="Manish Sharma" userId="b799adb9ba789c8f" providerId="LiveId" clId="{4016281F-8E08-405C-8946-5C53BE5070C5}" dt="2023-05-08T04:37:51.269" v="213"/>
          <ac:spMkLst>
            <pc:docMk/>
            <pc:sldMk cId="2737276284" sldId="305"/>
            <ac:spMk id="8" creationId="{9AF2DB18-AD05-678C-4F5E-FDD4BF22EC0E}"/>
          </ac:spMkLst>
        </pc:spChg>
        <pc:spChg chg="add mod">
          <ac:chgData name="Manish Sharma" userId="b799adb9ba789c8f" providerId="LiveId" clId="{4016281F-8E08-405C-8946-5C53BE5070C5}" dt="2023-05-08T04:37:51.269" v="213"/>
          <ac:spMkLst>
            <pc:docMk/>
            <pc:sldMk cId="2737276284" sldId="305"/>
            <ac:spMk id="9" creationId="{E68DEF44-F515-80AF-679F-FEA35884C3AA}"/>
          </ac:spMkLst>
        </pc:spChg>
        <pc:spChg chg="add mod">
          <ac:chgData name="Manish Sharma" userId="b799adb9ba789c8f" providerId="LiveId" clId="{4016281F-8E08-405C-8946-5C53BE5070C5}" dt="2023-05-08T04:37:51.269" v="213"/>
          <ac:spMkLst>
            <pc:docMk/>
            <pc:sldMk cId="2737276284" sldId="305"/>
            <ac:spMk id="10" creationId="{B92CDD0F-24ED-F3A3-B4FF-2D90C230078E}"/>
          </ac:spMkLst>
        </pc:spChg>
        <pc:spChg chg="add mod">
          <ac:chgData name="Manish Sharma" userId="b799adb9ba789c8f" providerId="LiveId" clId="{4016281F-8E08-405C-8946-5C53BE5070C5}" dt="2023-05-08T04:37:59.436" v="214"/>
          <ac:spMkLst>
            <pc:docMk/>
            <pc:sldMk cId="2737276284" sldId="305"/>
            <ac:spMk id="11" creationId="{34E96ABE-BEE6-6288-34E1-6E7835732A89}"/>
          </ac:spMkLst>
        </pc:spChg>
        <pc:spChg chg="add mod">
          <ac:chgData name="Manish Sharma" userId="b799adb9ba789c8f" providerId="LiveId" clId="{4016281F-8E08-405C-8946-5C53BE5070C5}" dt="2023-05-08T04:37:59.436" v="214"/>
          <ac:spMkLst>
            <pc:docMk/>
            <pc:sldMk cId="2737276284" sldId="305"/>
            <ac:spMk id="12" creationId="{601D1C2B-84A6-08E9-E1D1-395168F948F8}"/>
          </ac:spMkLst>
        </pc:spChg>
        <pc:spChg chg="add mod">
          <ac:chgData name="Manish Sharma" userId="b799adb9ba789c8f" providerId="LiveId" clId="{4016281F-8E08-405C-8946-5C53BE5070C5}" dt="2023-05-08T04:37:59.436" v="214"/>
          <ac:spMkLst>
            <pc:docMk/>
            <pc:sldMk cId="2737276284" sldId="305"/>
            <ac:spMk id="13" creationId="{DD784428-BA02-682A-0588-B3D4A41CED07}"/>
          </ac:spMkLst>
        </pc:spChg>
        <pc:spChg chg="add mod">
          <ac:chgData name="Manish Sharma" userId="b799adb9ba789c8f" providerId="LiveId" clId="{4016281F-8E08-405C-8946-5C53BE5070C5}" dt="2023-05-08T04:37:59.436" v="214"/>
          <ac:spMkLst>
            <pc:docMk/>
            <pc:sldMk cId="2737276284" sldId="305"/>
            <ac:spMk id="14" creationId="{4FDEEF4A-7425-9679-DF22-991C775E5ED9}"/>
          </ac:spMkLst>
        </pc:spChg>
      </pc:sldChg>
      <pc:sldChg chg="del">
        <pc:chgData name="Manish Sharma" userId="b799adb9ba789c8f" providerId="LiveId" clId="{4016281F-8E08-405C-8946-5C53BE5070C5}" dt="2023-05-08T03:23:10.402" v="0" actId="47"/>
        <pc:sldMkLst>
          <pc:docMk/>
          <pc:sldMk cId="1215532204" sldId="306"/>
        </pc:sldMkLst>
      </pc:sldChg>
      <pc:sldChg chg="addSp delSp modSp new mod">
        <pc:chgData name="Manish Sharma" userId="b799adb9ba789c8f" providerId="LiveId" clId="{4016281F-8E08-405C-8946-5C53BE5070C5}" dt="2023-05-08T04:39:45.709" v="219"/>
        <pc:sldMkLst>
          <pc:docMk/>
          <pc:sldMk cId="3035334784" sldId="306"/>
        </pc:sldMkLst>
        <pc:spChg chg="del">
          <ac:chgData name="Manish Sharma" userId="b799adb9ba789c8f" providerId="LiveId" clId="{4016281F-8E08-405C-8946-5C53BE5070C5}" dt="2023-05-08T04:38:41.672" v="216" actId="478"/>
          <ac:spMkLst>
            <pc:docMk/>
            <pc:sldMk cId="3035334784" sldId="306"/>
            <ac:spMk id="2" creationId="{94B085A8-8EDC-08FB-A6F5-742D84B0838C}"/>
          </ac:spMkLst>
        </pc:spChg>
        <pc:spChg chg="del">
          <ac:chgData name="Manish Sharma" userId="b799adb9ba789c8f" providerId="LiveId" clId="{4016281F-8E08-405C-8946-5C53BE5070C5}" dt="2023-05-08T04:38:41.672" v="216" actId="478"/>
          <ac:spMkLst>
            <pc:docMk/>
            <pc:sldMk cId="3035334784" sldId="306"/>
            <ac:spMk id="3" creationId="{0AC0A0EC-5D6C-84FC-E7B5-9EF0FD9FE880}"/>
          </ac:spMkLst>
        </pc:spChg>
        <pc:spChg chg="add mod">
          <ac:chgData name="Manish Sharma" userId="b799adb9ba789c8f" providerId="LiveId" clId="{4016281F-8E08-405C-8946-5C53BE5070C5}" dt="2023-05-08T04:39:04.652" v="217"/>
          <ac:spMkLst>
            <pc:docMk/>
            <pc:sldMk cId="3035334784" sldId="306"/>
            <ac:spMk id="4" creationId="{591851CC-1CFB-8199-A7FB-06552A9F840D}"/>
          </ac:spMkLst>
        </pc:spChg>
        <pc:spChg chg="add mod">
          <ac:chgData name="Manish Sharma" userId="b799adb9ba789c8f" providerId="LiveId" clId="{4016281F-8E08-405C-8946-5C53BE5070C5}" dt="2023-05-08T04:39:04.652" v="217"/>
          <ac:spMkLst>
            <pc:docMk/>
            <pc:sldMk cId="3035334784" sldId="306"/>
            <ac:spMk id="5" creationId="{B73FA33C-38C7-9A60-301E-0D1721472088}"/>
          </ac:spMkLst>
        </pc:spChg>
        <pc:spChg chg="mod">
          <ac:chgData name="Manish Sharma" userId="b799adb9ba789c8f" providerId="LiveId" clId="{4016281F-8E08-405C-8946-5C53BE5070C5}" dt="2023-05-08T04:39:04.652" v="217"/>
          <ac:spMkLst>
            <pc:docMk/>
            <pc:sldMk cId="3035334784" sldId="306"/>
            <ac:spMk id="7" creationId="{88452461-DB3A-4B7C-18DF-FBE71BA3A246}"/>
          </ac:spMkLst>
        </pc:spChg>
        <pc:spChg chg="mod">
          <ac:chgData name="Manish Sharma" userId="b799adb9ba789c8f" providerId="LiveId" clId="{4016281F-8E08-405C-8946-5C53BE5070C5}" dt="2023-05-08T04:39:04.652" v="217"/>
          <ac:spMkLst>
            <pc:docMk/>
            <pc:sldMk cId="3035334784" sldId="306"/>
            <ac:spMk id="8" creationId="{3F58AFC1-A716-8FBC-7945-2044C67206F9}"/>
          </ac:spMkLst>
        </pc:spChg>
        <pc:spChg chg="mod">
          <ac:chgData name="Manish Sharma" userId="b799adb9ba789c8f" providerId="LiveId" clId="{4016281F-8E08-405C-8946-5C53BE5070C5}" dt="2023-05-08T04:39:04.652" v="217"/>
          <ac:spMkLst>
            <pc:docMk/>
            <pc:sldMk cId="3035334784" sldId="306"/>
            <ac:spMk id="10" creationId="{5F20F9E1-0040-4AAE-44DD-F619811EE3D9}"/>
          </ac:spMkLst>
        </pc:spChg>
        <pc:spChg chg="mod">
          <ac:chgData name="Manish Sharma" userId="b799adb9ba789c8f" providerId="LiveId" clId="{4016281F-8E08-405C-8946-5C53BE5070C5}" dt="2023-05-08T04:39:04.652" v="217"/>
          <ac:spMkLst>
            <pc:docMk/>
            <pc:sldMk cId="3035334784" sldId="306"/>
            <ac:spMk id="11" creationId="{4600149E-1E2D-922C-0D4C-43D148F95556}"/>
          </ac:spMkLst>
        </pc:spChg>
        <pc:spChg chg="add mod">
          <ac:chgData name="Manish Sharma" userId="b799adb9ba789c8f" providerId="LiveId" clId="{4016281F-8E08-405C-8946-5C53BE5070C5}" dt="2023-05-08T04:39:04.652" v="217"/>
          <ac:spMkLst>
            <pc:docMk/>
            <pc:sldMk cId="3035334784" sldId="306"/>
            <ac:spMk id="13" creationId="{3EAC32D7-86C4-5EEA-6491-1EA378525DFC}"/>
          </ac:spMkLst>
        </pc:spChg>
        <pc:spChg chg="add mod">
          <ac:chgData name="Manish Sharma" userId="b799adb9ba789c8f" providerId="LiveId" clId="{4016281F-8E08-405C-8946-5C53BE5070C5}" dt="2023-05-08T04:39:04.652" v="217"/>
          <ac:spMkLst>
            <pc:docMk/>
            <pc:sldMk cId="3035334784" sldId="306"/>
            <ac:spMk id="15" creationId="{C17D4512-B6A1-BB9A-F6E4-86CE3C02226A}"/>
          </ac:spMkLst>
        </pc:spChg>
        <pc:spChg chg="add mod">
          <ac:chgData name="Manish Sharma" userId="b799adb9ba789c8f" providerId="LiveId" clId="{4016281F-8E08-405C-8946-5C53BE5070C5}" dt="2023-05-08T04:39:26.714" v="218"/>
          <ac:spMkLst>
            <pc:docMk/>
            <pc:sldMk cId="3035334784" sldId="306"/>
            <ac:spMk id="16" creationId="{721D6DF2-7C98-8FD9-62C3-3D6DF0D22EE0}"/>
          </ac:spMkLst>
        </pc:spChg>
        <pc:spChg chg="add mod">
          <ac:chgData name="Manish Sharma" userId="b799adb9ba789c8f" providerId="LiveId" clId="{4016281F-8E08-405C-8946-5C53BE5070C5}" dt="2023-05-08T04:39:26.714" v="218"/>
          <ac:spMkLst>
            <pc:docMk/>
            <pc:sldMk cId="3035334784" sldId="306"/>
            <ac:spMk id="17" creationId="{6A5DE02C-771A-BDAA-350E-059820553923}"/>
          </ac:spMkLst>
        </pc:spChg>
        <pc:spChg chg="add mod">
          <ac:chgData name="Manish Sharma" userId="b799adb9ba789c8f" providerId="LiveId" clId="{4016281F-8E08-405C-8946-5C53BE5070C5}" dt="2023-05-08T04:39:26.714" v="218"/>
          <ac:spMkLst>
            <pc:docMk/>
            <pc:sldMk cId="3035334784" sldId="306"/>
            <ac:spMk id="18" creationId="{F3B6D2ED-0500-F5D3-D277-FFE245B4F05F}"/>
          </ac:spMkLst>
        </pc:spChg>
        <pc:spChg chg="add mod">
          <ac:chgData name="Manish Sharma" userId="b799adb9ba789c8f" providerId="LiveId" clId="{4016281F-8E08-405C-8946-5C53BE5070C5}" dt="2023-05-08T04:39:26.714" v="218"/>
          <ac:spMkLst>
            <pc:docMk/>
            <pc:sldMk cId="3035334784" sldId="306"/>
            <ac:spMk id="19" creationId="{65B56316-1501-B269-8F51-BB3DED934C02}"/>
          </ac:spMkLst>
        </pc:spChg>
        <pc:spChg chg="add mod">
          <ac:chgData name="Manish Sharma" userId="b799adb9ba789c8f" providerId="LiveId" clId="{4016281F-8E08-405C-8946-5C53BE5070C5}" dt="2023-05-08T04:39:26.714" v="218"/>
          <ac:spMkLst>
            <pc:docMk/>
            <pc:sldMk cId="3035334784" sldId="306"/>
            <ac:spMk id="20" creationId="{C54A64F5-93B4-59DF-3160-00D1FE096442}"/>
          </ac:spMkLst>
        </pc:spChg>
        <pc:spChg chg="add mod">
          <ac:chgData name="Manish Sharma" userId="b799adb9ba789c8f" providerId="LiveId" clId="{4016281F-8E08-405C-8946-5C53BE5070C5}" dt="2023-05-08T04:39:45.709" v="219"/>
          <ac:spMkLst>
            <pc:docMk/>
            <pc:sldMk cId="3035334784" sldId="306"/>
            <ac:spMk id="23" creationId="{022FF282-130A-BC78-60B5-2B10E23DAD4A}"/>
          </ac:spMkLst>
        </pc:spChg>
        <pc:spChg chg="add mod">
          <ac:chgData name="Manish Sharma" userId="b799adb9ba789c8f" providerId="LiveId" clId="{4016281F-8E08-405C-8946-5C53BE5070C5}" dt="2023-05-08T04:39:45.709" v="219"/>
          <ac:spMkLst>
            <pc:docMk/>
            <pc:sldMk cId="3035334784" sldId="306"/>
            <ac:spMk id="24" creationId="{908BD310-327E-2668-D281-C513E27F6D5D}"/>
          </ac:spMkLst>
        </pc:spChg>
        <pc:spChg chg="mod">
          <ac:chgData name="Manish Sharma" userId="b799adb9ba789c8f" providerId="LiveId" clId="{4016281F-8E08-405C-8946-5C53BE5070C5}" dt="2023-05-08T04:39:45.709" v="219"/>
          <ac:spMkLst>
            <pc:docMk/>
            <pc:sldMk cId="3035334784" sldId="306"/>
            <ac:spMk id="26" creationId="{E8418B2D-3A13-AA67-918F-AC36A045DEB3}"/>
          </ac:spMkLst>
        </pc:spChg>
        <pc:spChg chg="mod">
          <ac:chgData name="Manish Sharma" userId="b799adb9ba789c8f" providerId="LiveId" clId="{4016281F-8E08-405C-8946-5C53BE5070C5}" dt="2023-05-08T04:39:45.709" v="219"/>
          <ac:spMkLst>
            <pc:docMk/>
            <pc:sldMk cId="3035334784" sldId="306"/>
            <ac:spMk id="27" creationId="{96514A82-9E6E-8843-E6CD-E1378C1B8F60}"/>
          </ac:spMkLst>
        </pc:spChg>
        <pc:grpChg chg="add mod">
          <ac:chgData name="Manish Sharma" userId="b799adb9ba789c8f" providerId="LiveId" clId="{4016281F-8E08-405C-8946-5C53BE5070C5}" dt="2023-05-08T04:39:04.652" v="217"/>
          <ac:grpSpMkLst>
            <pc:docMk/>
            <pc:sldMk cId="3035334784" sldId="306"/>
            <ac:grpSpMk id="6" creationId="{98EA0084-5C55-AEFD-56AB-36DE89845DE0}"/>
          </ac:grpSpMkLst>
        </pc:grpChg>
        <pc:grpChg chg="add mod">
          <ac:chgData name="Manish Sharma" userId="b799adb9ba789c8f" providerId="LiveId" clId="{4016281F-8E08-405C-8946-5C53BE5070C5}" dt="2023-05-08T04:39:04.652" v="217"/>
          <ac:grpSpMkLst>
            <pc:docMk/>
            <pc:sldMk cId="3035334784" sldId="306"/>
            <ac:grpSpMk id="9" creationId="{20D7DDD2-7926-43CE-8BB2-A5483B7264D1}"/>
          </ac:grpSpMkLst>
        </pc:grpChg>
        <pc:grpChg chg="add mod">
          <ac:chgData name="Manish Sharma" userId="b799adb9ba789c8f" providerId="LiveId" clId="{4016281F-8E08-405C-8946-5C53BE5070C5}" dt="2023-05-08T04:39:45.709" v="219"/>
          <ac:grpSpMkLst>
            <pc:docMk/>
            <pc:sldMk cId="3035334784" sldId="306"/>
            <ac:grpSpMk id="25" creationId="{E2A731D2-7465-BDC0-88FA-6C6F5E101792}"/>
          </ac:grpSpMkLst>
        </pc:grpChg>
        <pc:cxnChg chg="add mod">
          <ac:chgData name="Manish Sharma" userId="b799adb9ba789c8f" providerId="LiveId" clId="{4016281F-8E08-405C-8946-5C53BE5070C5}" dt="2023-05-08T04:39:04.652" v="217"/>
          <ac:cxnSpMkLst>
            <pc:docMk/>
            <pc:sldMk cId="3035334784" sldId="306"/>
            <ac:cxnSpMk id="12" creationId="{B8C65B7B-D51B-8652-E6E6-CFAF273B824A}"/>
          </ac:cxnSpMkLst>
        </pc:cxnChg>
        <pc:cxnChg chg="add mod">
          <ac:chgData name="Manish Sharma" userId="b799adb9ba789c8f" providerId="LiveId" clId="{4016281F-8E08-405C-8946-5C53BE5070C5}" dt="2023-05-08T04:39:04.652" v="217"/>
          <ac:cxnSpMkLst>
            <pc:docMk/>
            <pc:sldMk cId="3035334784" sldId="306"/>
            <ac:cxnSpMk id="14" creationId="{113A1FC5-A675-FC45-A0E8-B8196CE4C2D0}"/>
          </ac:cxnSpMkLst>
        </pc:cxnChg>
        <pc:cxnChg chg="add mod">
          <ac:chgData name="Manish Sharma" userId="b799adb9ba789c8f" providerId="LiveId" clId="{4016281F-8E08-405C-8946-5C53BE5070C5}" dt="2023-05-08T04:39:45.709" v="219"/>
          <ac:cxnSpMkLst>
            <pc:docMk/>
            <pc:sldMk cId="3035334784" sldId="306"/>
            <ac:cxnSpMk id="21" creationId="{50ADE47D-7965-0DF6-D929-8A30933E7ADA}"/>
          </ac:cxnSpMkLst>
        </pc:cxnChg>
        <pc:cxnChg chg="add mod">
          <ac:chgData name="Manish Sharma" userId="b799adb9ba789c8f" providerId="LiveId" clId="{4016281F-8E08-405C-8946-5C53BE5070C5}" dt="2023-05-08T04:39:45.709" v="219"/>
          <ac:cxnSpMkLst>
            <pc:docMk/>
            <pc:sldMk cId="3035334784" sldId="306"/>
            <ac:cxnSpMk id="22" creationId="{2C9FCA95-A01E-4E4D-B040-A05F33BCA7B0}"/>
          </ac:cxnSpMkLst>
        </pc:cxnChg>
      </pc:sldChg>
      <pc:sldChg chg="addSp delSp modSp new mod">
        <pc:chgData name="Manish Sharma" userId="b799adb9ba789c8f" providerId="LiveId" clId="{4016281F-8E08-405C-8946-5C53BE5070C5}" dt="2023-05-08T04:41:21.669" v="226"/>
        <pc:sldMkLst>
          <pc:docMk/>
          <pc:sldMk cId="1408880139" sldId="307"/>
        </pc:sldMkLst>
        <pc:spChg chg="del">
          <ac:chgData name="Manish Sharma" userId="b799adb9ba789c8f" providerId="LiveId" clId="{4016281F-8E08-405C-8946-5C53BE5070C5}" dt="2023-05-08T04:40:29.998" v="221" actId="478"/>
          <ac:spMkLst>
            <pc:docMk/>
            <pc:sldMk cId="1408880139" sldId="307"/>
            <ac:spMk id="2" creationId="{3BAB343A-F53C-1D0D-E108-380EA0856415}"/>
          </ac:spMkLst>
        </pc:spChg>
        <pc:spChg chg="del">
          <ac:chgData name="Manish Sharma" userId="b799adb9ba789c8f" providerId="LiveId" clId="{4016281F-8E08-405C-8946-5C53BE5070C5}" dt="2023-05-08T04:40:29.998" v="221" actId="478"/>
          <ac:spMkLst>
            <pc:docMk/>
            <pc:sldMk cId="1408880139" sldId="307"/>
            <ac:spMk id="3" creationId="{C6C5A8C4-487F-B310-D8F4-8F2F1D11BBB2}"/>
          </ac:spMkLst>
        </pc:spChg>
        <pc:spChg chg="add mod">
          <ac:chgData name="Manish Sharma" userId="b799adb9ba789c8f" providerId="LiveId" clId="{4016281F-8E08-405C-8946-5C53BE5070C5}" dt="2023-05-08T04:40:30.533" v="222"/>
          <ac:spMkLst>
            <pc:docMk/>
            <pc:sldMk cId="1408880139" sldId="307"/>
            <ac:spMk id="4" creationId="{466B7084-8321-4F4E-588F-0A032AB1B849}"/>
          </ac:spMkLst>
        </pc:spChg>
        <pc:spChg chg="add mod">
          <ac:chgData name="Manish Sharma" userId="b799adb9ba789c8f" providerId="LiveId" clId="{4016281F-8E08-405C-8946-5C53BE5070C5}" dt="2023-05-08T04:40:30.533" v="222"/>
          <ac:spMkLst>
            <pc:docMk/>
            <pc:sldMk cId="1408880139" sldId="307"/>
            <ac:spMk id="7" creationId="{B17971D7-D4D1-B7F6-6947-195E3B93C6EC}"/>
          </ac:spMkLst>
        </pc:spChg>
        <pc:spChg chg="mod">
          <ac:chgData name="Manish Sharma" userId="b799adb9ba789c8f" providerId="LiveId" clId="{4016281F-8E08-405C-8946-5C53BE5070C5}" dt="2023-05-08T04:40:42.219" v="223"/>
          <ac:spMkLst>
            <pc:docMk/>
            <pc:sldMk cId="1408880139" sldId="307"/>
            <ac:spMk id="9" creationId="{CBFDF05F-8B02-41E2-CFEC-1992DAEDC08D}"/>
          </ac:spMkLst>
        </pc:spChg>
        <pc:spChg chg="mod">
          <ac:chgData name="Manish Sharma" userId="b799adb9ba789c8f" providerId="LiveId" clId="{4016281F-8E08-405C-8946-5C53BE5070C5}" dt="2023-05-08T04:40:42.219" v="223"/>
          <ac:spMkLst>
            <pc:docMk/>
            <pc:sldMk cId="1408880139" sldId="307"/>
            <ac:spMk id="10" creationId="{0A8666FF-590F-BCDE-11ED-E36235FD8F1B}"/>
          </ac:spMkLst>
        </pc:spChg>
        <pc:spChg chg="mod">
          <ac:chgData name="Manish Sharma" userId="b799adb9ba789c8f" providerId="LiveId" clId="{4016281F-8E08-405C-8946-5C53BE5070C5}" dt="2023-05-08T04:40:42.219" v="223"/>
          <ac:spMkLst>
            <pc:docMk/>
            <pc:sldMk cId="1408880139" sldId="307"/>
            <ac:spMk id="12" creationId="{FA6A87D2-866D-0656-B4DC-3CF7280FC939}"/>
          </ac:spMkLst>
        </pc:spChg>
        <pc:spChg chg="mod">
          <ac:chgData name="Manish Sharma" userId="b799adb9ba789c8f" providerId="LiveId" clId="{4016281F-8E08-405C-8946-5C53BE5070C5}" dt="2023-05-08T04:40:42.219" v="223"/>
          <ac:spMkLst>
            <pc:docMk/>
            <pc:sldMk cId="1408880139" sldId="307"/>
            <ac:spMk id="13" creationId="{BD6D8B2A-3D51-0B18-AB67-73CF599E63CB}"/>
          </ac:spMkLst>
        </pc:spChg>
        <pc:spChg chg="add mod">
          <ac:chgData name="Manish Sharma" userId="b799adb9ba789c8f" providerId="LiveId" clId="{4016281F-8E08-405C-8946-5C53BE5070C5}" dt="2023-05-08T04:40:42.219" v="223"/>
          <ac:spMkLst>
            <pc:docMk/>
            <pc:sldMk cId="1408880139" sldId="307"/>
            <ac:spMk id="15" creationId="{72B6BCE1-8541-7A53-DD85-7F952A56D521}"/>
          </ac:spMkLst>
        </pc:spChg>
        <pc:spChg chg="add mod">
          <ac:chgData name="Manish Sharma" userId="b799adb9ba789c8f" providerId="LiveId" clId="{4016281F-8E08-405C-8946-5C53BE5070C5}" dt="2023-05-08T04:40:56.708" v="224"/>
          <ac:spMkLst>
            <pc:docMk/>
            <pc:sldMk cId="1408880139" sldId="307"/>
            <ac:spMk id="16" creationId="{0C03A0A7-5846-1EBE-6C4A-ABE903A74616}"/>
          </ac:spMkLst>
        </pc:spChg>
        <pc:spChg chg="add mod">
          <ac:chgData name="Manish Sharma" userId="b799adb9ba789c8f" providerId="LiveId" clId="{4016281F-8E08-405C-8946-5C53BE5070C5}" dt="2023-05-08T04:40:56.708" v="224"/>
          <ac:spMkLst>
            <pc:docMk/>
            <pc:sldMk cId="1408880139" sldId="307"/>
            <ac:spMk id="18" creationId="{495E6561-B364-ADA8-D598-3635553F4C4C}"/>
          </ac:spMkLst>
        </pc:spChg>
        <pc:spChg chg="add mod">
          <ac:chgData name="Manish Sharma" userId="b799adb9ba789c8f" providerId="LiveId" clId="{4016281F-8E08-405C-8946-5C53BE5070C5}" dt="2023-05-08T04:40:56.708" v="224"/>
          <ac:spMkLst>
            <pc:docMk/>
            <pc:sldMk cId="1408880139" sldId="307"/>
            <ac:spMk id="20" creationId="{4B9285B8-659B-0EB5-3A81-91075F6D61B5}"/>
          </ac:spMkLst>
        </pc:spChg>
        <pc:spChg chg="add mod">
          <ac:chgData name="Manish Sharma" userId="b799adb9ba789c8f" providerId="LiveId" clId="{4016281F-8E08-405C-8946-5C53BE5070C5}" dt="2023-05-08T04:41:12.168" v="225"/>
          <ac:spMkLst>
            <pc:docMk/>
            <pc:sldMk cId="1408880139" sldId="307"/>
            <ac:spMk id="21" creationId="{6FDA49DD-F6A9-8D49-663C-990D6EBF2E81}"/>
          </ac:spMkLst>
        </pc:spChg>
        <pc:spChg chg="add mod">
          <ac:chgData name="Manish Sharma" userId="b799adb9ba789c8f" providerId="LiveId" clId="{4016281F-8E08-405C-8946-5C53BE5070C5}" dt="2023-05-08T04:41:12.168" v="225"/>
          <ac:spMkLst>
            <pc:docMk/>
            <pc:sldMk cId="1408880139" sldId="307"/>
            <ac:spMk id="22" creationId="{1FFA114B-2936-9526-DCA0-F9868BC4AFCF}"/>
          </ac:spMkLst>
        </pc:spChg>
        <pc:spChg chg="add mod">
          <ac:chgData name="Manish Sharma" userId="b799adb9ba789c8f" providerId="LiveId" clId="{4016281F-8E08-405C-8946-5C53BE5070C5}" dt="2023-05-08T04:41:12.168" v="225"/>
          <ac:spMkLst>
            <pc:docMk/>
            <pc:sldMk cId="1408880139" sldId="307"/>
            <ac:spMk id="23" creationId="{EC9A36D8-D716-A6E5-580D-26DB8021FC6F}"/>
          </ac:spMkLst>
        </pc:spChg>
        <pc:spChg chg="add mod">
          <ac:chgData name="Manish Sharma" userId="b799adb9ba789c8f" providerId="LiveId" clId="{4016281F-8E08-405C-8946-5C53BE5070C5}" dt="2023-05-08T04:41:12.168" v="225"/>
          <ac:spMkLst>
            <pc:docMk/>
            <pc:sldMk cId="1408880139" sldId="307"/>
            <ac:spMk id="24" creationId="{067B5D5F-F665-3A6F-55A7-5AE18B8B919C}"/>
          </ac:spMkLst>
        </pc:spChg>
        <pc:spChg chg="add mod">
          <ac:chgData name="Manish Sharma" userId="b799adb9ba789c8f" providerId="LiveId" clId="{4016281F-8E08-405C-8946-5C53BE5070C5}" dt="2023-05-08T04:41:12.168" v="225"/>
          <ac:spMkLst>
            <pc:docMk/>
            <pc:sldMk cId="1408880139" sldId="307"/>
            <ac:spMk id="25" creationId="{3AEE4E79-500D-9BFB-95B7-7061AF6AA3B3}"/>
          </ac:spMkLst>
        </pc:spChg>
        <pc:spChg chg="add mod">
          <ac:chgData name="Manish Sharma" userId="b799adb9ba789c8f" providerId="LiveId" clId="{4016281F-8E08-405C-8946-5C53BE5070C5}" dt="2023-05-08T04:41:21.669" v="226"/>
          <ac:spMkLst>
            <pc:docMk/>
            <pc:sldMk cId="1408880139" sldId="307"/>
            <ac:spMk id="27" creationId="{9C733C79-A38B-CB86-38FB-1788103B5224}"/>
          </ac:spMkLst>
        </pc:spChg>
        <pc:spChg chg="add mod">
          <ac:chgData name="Manish Sharma" userId="b799adb9ba789c8f" providerId="LiveId" clId="{4016281F-8E08-405C-8946-5C53BE5070C5}" dt="2023-05-08T04:41:21.669" v="226"/>
          <ac:spMkLst>
            <pc:docMk/>
            <pc:sldMk cId="1408880139" sldId="307"/>
            <ac:spMk id="28" creationId="{7BC73315-8417-9C29-1FFF-FE891011D8C1}"/>
          </ac:spMkLst>
        </pc:spChg>
        <pc:spChg chg="mod">
          <ac:chgData name="Manish Sharma" userId="b799adb9ba789c8f" providerId="LiveId" clId="{4016281F-8E08-405C-8946-5C53BE5070C5}" dt="2023-05-08T04:41:21.669" v="226"/>
          <ac:spMkLst>
            <pc:docMk/>
            <pc:sldMk cId="1408880139" sldId="307"/>
            <ac:spMk id="30" creationId="{BC25DB15-9668-8C1F-5866-15B9D6A2602D}"/>
          </ac:spMkLst>
        </pc:spChg>
        <pc:spChg chg="mod">
          <ac:chgData name="Manish Sharma" userId="b799adb9ba789c8f" providerId="LiveId" clId="{4016281F-8E08-405C-8946-5C53BE5070C5}" dt="2023-05-08T04:41:21.669" v="226"/>
          <ac:spMkLst>
            <pc:docMk/>
            <pc:sldMk cId="1408880139" sldId="307"/>
            <ac:spMk id="31" creationId="{726D6D69-84F8-935A-2A27-2564748F33A5}"/>
          </ac:spMkLst>
        </pc:spChg>
        <pc:grpChg chg="add mod">
          <ac:chgData name="Manish Sharma" userId="b799adb9ba789c8f" providerId="LiveId" clId="{4016281F-8E08-405C-8946-5C53BE5070C5}" dt="2023-05-08T04:40:42.219" v="223"/>
          <ac:grpSpMkLst>
            <pc:docMk/>
            <pc:sldMk cId="1408880139" sldId="307"/>
            <ac:grpSpMk id="8" creationId="{13CEB6F2-CA2B-19F7-BE66-E7E1DD0417F4}"/>
          </ac:grpSpMkLst>
        </pc:grpChg>
        <pc:grpChg chg="add mod">
          <ac:chgData name="Manish Sharma" userId="b799adb9ba789c8f" providerId="LiveId" clId="{4016281F-8E08-405C-8946-5C53BE5070C5}" dt="2023-05-08T04:40:42.219" v="223"/>
          <ac:grpSpMkLst>
            <pc:docMk/>
            <pc:sldMk cId="1408880139" sldId="307"/>
            <ac:grpSpMk id="11" creationId="{BABEFBA4-A7BE-2BB7-A859-E60AB005377B}"/>
          </ac:grpSpMkLst>
        </pc:grpChg>
        <pc:grpChg chg="add mod">
          <ac:chgData name="Manish Sharma" userId="b799adb9ba789c8f" providerId="LiveId" clId="{4016281F-8E08-405C-8946-5C53BE5070C5}" dt="2023-05-08T04:41:21.669" v="226"/>
          <ac:grpSpMkLst>
            <pc:docMk/>
            <pc:sldMk cId="1408880139" sldId="307"/>
            <ac:grpSpMk id="29" creationId="{12D5A693-2FA4-28CD-A196-D17469669DD3}"/>
          </ac:grpSpMkLst>
        </pc:grpChg>
        <pc:cxnChg chg="add mod">
          <ac:chgData name="Manish Sharma" userId="b799adb9ba789c8f" providerId="LiveId" clId="{4016281F-8E08-405C-8946-5C53BE5070C5}" dt="2023-05-08T04:40:30.533" v="222"/>
          <ac:cxnSpMkLst>
            <pc:docMk/>
            <pc:sldMk cId="1408880139" sldId="307"/>
            <ac:cxnSpMk id="5" creationId="{9059D632-4116-BEF3-066E-09CF65677A15}"/>
          </ac:cxnSpMkLst>
        </pc:cxnChg>
        <pc:cxnChg chg="add mod">
          <ac:chgData name="Manish Sharma" userId="b799adb9ba789c8f" providerId="LiveId" clId="{4016281F-8E08-405C-8946-5C53BE5070C5}" dt="2023-05-08T04:40:30.533" v="222"/>
          <ac:cxnSpMkLst>
            <pc:docMk/>
            <pc:sldMk cId="1408880139" sldId="307"/>
            <ac:cxnSpMk id="6" creationId="{80A41331-8E38-1E33-D206-15B4138A2A07}"/>
          </ac:cxnSpMkLst>
        </pc:cxnChg>
        <pc:cxnChg chg="add mod">
          <ac:chgData name="Manish Sharma" userId="b799adb9ba789c8f" providerId="LiveId" clId="{4016281F-8E08-405C-8946-5C53BE5070C5}" dt="2023-05-08T04:40:42.219" v="223"/>
          <ac:cxnSpMkLst>
            <pc:docMk/>
            <pc:sldMk cId="1408880139" sldId="307"/>
            <ac:cxnSpMk id="14" creationId="{AFD6C3F1-514C-E906-8136-E33BE899D599}"/>
          </ac:cxnSpMkLst>
        </pc:cxnChg>
        <pc:cxnChg chg="add mod">
          <ac:chgData name="Manish Sharma" userId="b799adb9ba789c8f" providerId="LiveId" clId="{4016281F-8E08-405C-8946-5C53BE5070C5}" dt="2023-05-08T04:40:56.708" v="224"/>
          <ac:cxnSpMkLst>
            <pc:docMk/>
            <pc:sldMk cId="1408880139" sldId="307"/>
            <ac:cxnSpMk id="17" creationId="{79834B42-76FE-B684-DDD0-79216B0BBC3D}"/>
          </ac:cxnSpMkLst>
        </pc:cxnChg>
        <pc:cxnChg chg="add mod">
          <ac:chgData name="Manish Sharma" userId="b799adb9ba789c8f" providerId="LiveId" clId="{4016281F-8E08-405C-8946-5C53BE5070C5}" dt="2023-05-08T04:40:56.708" v="224"/>
          <ac:cxnSpMkLst>
            <pc:docMk/>
            <pc:sldMk cId="1408880139" sldId="307"/>
            <ac:cxnSpMk id="19" creationId="{453558A9-2878-C22C-B563-78DA45068D51}"/>
          </ac:cxnSpMkLst>
        </pc:cxnChg>
        <pc:cxnChg chg="add mod">
          <ac:chgData name="Manish Sharma" userId="b799adb9ba789c8f" providerId="LiveId" clId="{4016281F-8E08-405C-8946-5C53BE5070C5}" dt="2023-05-08T04:41:21.669" v="226"/>
          <ac:cxnSpMkLst>
            <pc:docMk/>
            <pc:sldMk cId="1408880139" sldId="307"/>
            <ac:cxnSpMk id="26" creationId="{BA1060E0-2F15-7776-989B-A11D57762601}"/>
          </ac:cxnSpMkLst>
        </pc:cxnChg>
        <pc:cxnChg chg="add mod">
          <ac:chgData name="Manish Sharma" userId="b799adb9ba789c8f" providerId="LiveId" clId="{4016281F-8E08-405C-8946-5C53BE5070C5}" dt="2023-05-08T04:41:21.669" v="226"/>
          <ac:cxnSpMkLst>
            <pc:docMk/>
            <pc:sldMk cId="1408880139" sldId="307"/>
            <ac:cxnSpMk id="32" creationId="{4C6396D6-D1EE-D21C-68DC-CB08F0B3B30C}"/>
          </ac:cxnSpMkLst>
        </pc:cxnChg>
      </pc:sldChg>
      <pc:sldChg chg="del">
        <pc:chgData name="Manish Sharma" userId="b799adb9ba789c8f" providerId="LiveId" clId="{4016281F-8E08-405C-8946-5C53BE5070C5}" dt="2023-05-08T03:23:10.402" v="0" actId="47"/>
        <pc:sldMkLst>
          <pc:docMk/>
          <pc:sldMk cId="4117540868" sldId="307"/>
        </pc:sldMkLst>
      </pc:sldChg>
      <pc:sldChg chg="addSp delSp modSp new mod">
        <pc:chgData name="Manish Sharma" userId="b799adb9ba789c8f" providerId="LiveId" clId="{4016281F-8E08-405C-8946-5C53BE5070C5}" dt="2023-05-08T04:43:02.409" v="235"/>
        <pc:sldMkLst>
          <pc:docMk/>
          <pc:sldMk cId="1453640128" sldId="308"/>
        </pc:sldMkLst>
        <pc:spChg chg="del">
          <ac:chgData name="Manish Sharma" userId="b799adb9ba789c8f" providerId="LiveId" clId="{4016281F-8E08-405C-8946-5C53BE5070C5}" dt="2023-05-08T04:41:56.593" v="228" actId="478"/>
          <ac:spMkLst>
            <pc:docMk/>
            <pc:sldMk cId="1453640128" sldId="308"/>
            <ac:spMk id="2" creationId="{CCB3331C-2D93-5756-7638-3B72D5766C82}"/>
          </ac:spMkLst>
        </pc:spChg>
        <pc:spChg chg="del">
          <ac:chgData name="Manish Sharma" userId="b799adb9ba789c8f" providerId="LiveId" clId="{4016281F-8E08-405C-8946-5C53BE5070C5}" dt="2023-05-08T04:41:56.593" v="228" actId="478"/>
          <ac:spMkLst>
            <pc:docMk/>
            <pc:sldMk cId="1453640128" sldId="308"/>
            <ac:spMk id="3" creationId="{EE538C13-EE0C-9381-2412-A37DF26089A3}"/>
          </ac:spMkLst>
        </pc:spChg>
        <pc:spChg chg="add mod">
          <ac:chgData name="Manish Sharma" userId="b799adb9ba789c8f" providerId="LiveId" clId="{4016281F-8E08-405C-8946-5C53BE5070C5}" dt="2023-05-08T04:42:05.640" v="229"/>
          <ac:spMkLst>
            <pc:docMk/>
            <pc:sldMk cId="1453640128" sldId="308"/>
            <ac:spMk id="4" creationId="{6F3C67EE-BABD-2402-3CAF-5911A645119A}"/>
          </ac:spMkLst>
        </pc:spChg>
        <pc:spChg chg="add mod">
          <ac:chgData name="Manish Sharma" userId="b799adb9ba789c8f" providerId="LiveId" clId="{4016281F-8E08-405C-8946-5C53BE5070C5}" dt="2023-05-08T04:42:05.640" v="229"/>
          <ac:spMkLst>
            <pc:docMk/>
            <pc:sldMk cId="1453640128" sldId="308"/>
            <ac:spMk id="7" creationId="{28ADAED0-CC3C-A2D9-FFEC-74EAB1FD3A83}"/>
          </ac:spMkLst>
        </pc:spChg>
        <pc:spChg chg="mod">
          <ac:chgData name="Manish Sharma" userId="b799adb9ba789c8f" providerId="LiveId" clId="{4016281F-8E08-405C-8946-5C53BE5070C5}" dt="2023-05-08T04:42:05.640" v="229"/>
          <ac:spMkLst>
            <pc:docMk/>
            <pc:sldMk cId="1453640128" sldId="308"/>
            <ac:spMk id="9" creationId="{118C299C-3759-73FB-11F5-F192328797AC}"/>
          </ac:spMkLst>
        </pc:spChg>
        <pc:spChg chg="mod">
          <ac:chgData name="Manish Sharma" userId="b799adb9ba789c8f" providerId="LiveId" clId="{4016281F-8E08-405C-8946-5C53BE5070C5}" dt="2023-05-08T04:42:05.640" v="229"/>
          <ac:spMkLst>
            <pc:docMk/>
            <pc:sldMk cId="1453640128" sldId="308"/>
            <ac:spMk id="10" creationId="{183D16ED-2DE9-4F9E-FB65-EE56904F2D10}"/>
          </ac:spMkLst>
        </pc:spChg>
        <pc:spChg chg="mod">
          <ac:chgData name="Manish Sharma" userId="b799adb9ba789c8f" providerId="LiveId" clId="{4016281F-8E08-405C-8946-5C53BE5070C5}" dt="2023-05-08T04:42:05.640" v="229"/>
          <ac:spMkLst>
            <pc:docMk/>
            <pc:sldMk cId="1453640128" sldId="308"/>
            <ac:spMk id="12" creationId="{0E18D0EA-9185-E69C-241C-1C6670B74B07}"/>
          </ac:spMkLst>
        </pc:spChg>
        <pc:spChg chg="mod">
          <ac:chgData name="Manish Sharma" userId="b799adb9ba789c8f" providerId="LiveId" clId="{4016281F-8E08-405C-8946-5C53BE5070C5}" dt="2023-05-08T04:42:05.640" v="229"/>
          <ac:spMkLst>
            <pc:docMk/>
            <pc:sldMk cId="1453640128" sldId="308"/>
            <ac:spMk id="13" creationId="{AD8651CC-7120-B2EE-7236-6D7B0985100F}"/>
          </ac:spMkLst>
        </pc:spChg>
        <pc:spChg chg="mod">
          <ac:chgData name="Manish Sharma" userId="b799adb9ba789c8f" providerId="LiveId" clId="{4016281F-8E08-405C-8946-5C53BE5070C5}" dt="2023-05-08T04:42:05.640" v="229"/>
          <ac:spMkLst>
            <pc:docMk/>
            <pc:sldMk cId="1453640128" sldId="308"/>
            <ac:spMk id="15" creationId="{0602F09D-9C59-DD67-5038-546969D4F2F8}"/>
          </ac:spMkLst>
        </pc:spChg>
        <pc:spChg chg="mod">
          <ac:chgData name="Manish Sharma" userId="b799adb9ba789c8f" providerId="LiveId" clId="{4016281F-8E08-405C-8946-5C53BE5070C5}" dt="2023-05-08T04:42:05.640" v="229"/>
          <ac:spMkLst>
            <pc:docMk/>
            <pc:sldMk cId="1453640128" sldId="308"/>
            <ac:spMk id="16" creationId="{CB3DC345-FD15-3A69-969A-48CCD3F329EF}"/>
          </ac:spMkLst>
        </pc:spChg>
        <pc:spChg chg="add mod">
          <ac:chgData name="Manish Sharma" userId="b799adb9ba789c8f" providerId="LiveId" clId="{4016281F-8E08-405C-8946-5C53BE5070C5}" dt="2023-05-08T04:42:13.462" v="230"/>
          <ac:spMkLst>
            <pc:docMk/>
            <pc:sldMk cId="1453640128" sldId="308"/>
            <ac:spMk id="17" creationId="{162A5F2F-A258-6166-15DC-7FB20C7BFE3F}"/>
          </ac:spMkLst>
        </pc:spChg>
        <pc:spChg chg="add mod">
          <ac:chgData name="Manish Sharma" userId="b799adb9ba789c8f" providerId="LiveId" clId="{4016281F-8E08-405C-8946-5C53BE5070C5}" dt="2023-05-08T04:42:13.462" v="230"/>
          <ac:spMkLst>
            <pc:docMk/>
            <pc:sldMk cId="1453640128" sldId="308"/>
            <ac:spMk id="18" creationId="{1E6788A1-FA65-854C-D7D2-615158311D76}"/>
          </ac:spMkLst>
        </pc:spChg>
        <pc:spChg chg="add mod">
          <ac:chgData name="Manish Sharma" userId="b799adb9ba789c8f" providerId="LiveId" clId="{4016281F-8E08-405C-8946-5C53BE5070C5}" dt="2023-05-08T04:42:13.462" v="230"/>
          <ac:spMkLst>
            <pc:docMk/>
            <pc:sldMk cId="1453640128" sldId="308"/>
            <ac:spMk id="20" creationId="{AECEF0F6-33A1-0E34-9AF0-9F2EDE1A3358}"/>
          </ac:spMkLst>
        </pc:spChg>
        <pc:spChg chg="add mod">
          <ac:chgData name="Manish Sharma" userId="b799adb9ba789c8f" providerId="LiveId" clId="{4016281F-8E08-405C-8946-5C53BE5070C5}" dt="2023-05-08T04:42:25.336" v="231"/>
          <ac:spMkLst>
            <pc:docMk/>
            <pc:sldMk cId="1453640128" sldId="308"/>
            <ac:spMk id="22" creationId="{0BD8014A-5878-CDED-8D53-AF28E9CED593}"/>
          </ac:spMkLst>
        </pc:spChg>
        <pc:spChg chg="add mod">
          <ac:chgData name="Manish Sharma" userId="b799adb9ba789c8f" providerId="LiveId" clId="{4016281F-8E08-405C-8946-5C53BE5070C5}" dt="2023-05-08T04:42:25.336" v="231"/>
          <ac:spMkLst>
            <pc:docMk/>
            <pc:sldMk cId="1453640128" sldId="308"/>
            <ac:spMk id="23" creationId="{9961E588-277E-7569-4092-0066F2AD62DC}"/>
          </ac:spMkLst>
        </pc:spChg>
        <pc:spChg chg="add mod">
          <ac:chgData name="Manish Sharma" userId="b799adb9ba789c8f" providerId="LiveId" clId="{4016281F-8E08-405C-8946-5C53BE5070C5}" dt="2023-05-08T04:42:25.336" v="231"/>
          <ac:spMkLst>
            <pc:docMk/>
            <pc:sldMk cId="1453640128" sldId="308"/>
            <ac:spMk id="24" creationId="{6F13F97B-B02C-224D-8FF6-FEE1C1C76C8C}"/>
          </ac:spMkLst>
        </pc:spChg>
        <pc:spChg chg="add mod">
          <ac:chgData name="Manish Sharma" userId="b799adb9ba789c8f" providerId="LiveId" clId="{4016281F-8E08-405C-8946-5C53BE5070C5}" dt="2023-05-08T04:42:25.336" v="231"/>
          <ac:spMkLst>
            <pc:docMk/>
            <pc:sldMk cId="1453640128" sldId="308"/>
            <ac:spMk id="25" creationId="{1A0A76A5-51B2-3EAD-0862-7C04835E30EC}"/>
          </ac:spMkLst>
        </pc:spChg>
        <pc:spChg chg="add mod">
          <ac:chgData name="Manish Sharma" userId="b799adb9ba789c8f" providerId="LiveId" clId="{4016281F-8E08-405C-8946-5C53BE5070C5}" dt="2023-05-08T04:42:25.336" v="231"/>
          <ac:spMkLst>
            <pc:docMk/>
            <pc:sldMk cId="1453640128" sldId="308"/>
            <ac:spMk id="26" creationId="{F6675B9C-EA7F-4139-8308-10D37A931B48}"/>
          </ac:spMkLst>
        </pc:spChg>
        <pc:spChg chg="add mod">
          <ac:chgData name="Manish Sharma" userId="b799adb9ba789c8f" providerId="LiveId" clId="{4016281F-8E08-405C-8946-5C53BE5070C5}" dt="2023-05-08T04:42:38.186" v="232"/>
          <ac:spMkLst>
            <pc:docMk/>
            <pc:sldMk cId="1453640128" sldId="308"/>
            <ac:spMk id="29" creationId="{E282737E-1E11-DB64-2C8C-A4CADDD9394B}"/>
          </ac:spMkLst>
        </pc:spChg>
        <pc:spChg chg="add mod">
          <ac:chgData name="Manish Sharma" userId="b799adb9ba789c8f" providerId="LiveId" clId="{4016281F-8E08-405C-8946-5C53BE5070C5}" dt="2023-05-08T04:42:38.186" v="232"/>
          <ac:spMkLst>
            <pc:docMk/>
            <pc:sldMk cId="1453640128" sldId="308"/>
            <ac:spMk id="30" creationId="{D1EB31C9-7146-36ED-DCD6-9DE17137283F}"/>
          </ac:spMkLst>
        </pc:spChg>
        <pc:spChg chg="mod">
          <ac:chgData name="Manish Sharma" userId="b799adb9ba789c8f" providerId="LiveId" clId="{4016281F-8E08-405C-8946-5C53BE5070C5}" dt="2023-05-08T04:42:38.186" v="232"/>
          <ac:spMkLst>
            <pc:docMk/>
            <pc:sldMk cId="1453640128" sldId="308"/>
            <ac:spMk id="33" creationId="{74851E68-DF18-3605-55EA-E4D22DF7FBF9}"/>
          </ac:spMkLst>
        </pc:spChg>
        <pc:spChg chg="mod">
          <ac:chgData name="Manish Sharma" userId="b799adb9ba789c8f" providerId="LiveId" clId="{4016281F-8E08-405C-8946-5C53BE5070C5}" dt="2023-05-08T04:42:38.186" v="232"/>
          <ac:spMkLst>
            <pc:docMk/>
            <pc:sldMk cId="1453640128" sldId="308"/>
            <ac:spMk id="34" creationId="{F8DFA99E-69F5-C035-60B0-1DB3DA48A1CD}"/>
          </ac:spMkLst>
        </pc:spChg>
        <pc:spChg chg="add mod">
          <ac:chgData name="Manish Sharma" userId="b799adb9ba789c8f" providerId="LiveId" clId="{4016281F-8E08-405C-8946-5C53BE5070C5}" dt="2023-05-08T04:42:48.284" v="233"/>
          <ac:spMkLst>
            <pc:docMk/>
            <pc:sldMk cId="1453640128" sldId="308"/>
            <ac:spMk id="35" creationId="{005D3CB4-71AD-2BE8-D3E4-D7C28CA6DABB}"/>
          </ac:spMkLst>
        </pc:spChg>
        <pc:spChg chg="add mod">
          <ac:chgData name="Manish Sharma" userId="b799adb9ba789c8f" providerId="LiveId" clId="{4016281F-8E08-405C-8946-5C53BE5070C5}" dt="2023-05-08T04:42:55.227" v="234"/>
          <ac:spMkLst>
            <pc:docMk/>
            <pc:sldMk cId="1453640128" sldId="308"/>
            <ac:spMk id="36" creationId="{1E5B5FA8-FD4F-FA1B-5CB2-15AECEE5BC8B}"/>
          </ac:spMkLst>
        </pc:spChg>
        <pc:spChg chg="add mod">
          <ac:chgData name="Manish Sharma" userId="b799adb9ba789c8f" providerId="LiveId" clId="{4016281F-8E08-405C-8946-5C53BE5070C5}" dt="2023-05-08T04:43:02.409" v="235"/>
          <ac:spMkLst>
            <pc:docMk/>
            <pc:sldMk cId="1453640128" sldId="308"/>
            <ac:spMk id="38" creationId="{78748F31-239C-A90C-8AFB-9656B16814F4}"/>
          </ac:spMkLst>
        </pc:spChg>
        <pc:grpChg chg="add mod">
          <ac:chgData name="Manish Sharma" userId="b799adb9ba789c8f" providerId="LiveId" clId="{4016281F-8E08-405C-8946-5C53BE5070C5}" dt="2023-05-08T04:42:05.640" v="229"/>
          <ac:grpSpMkLst>
            <pc:docMk/>
            <pc:sldMk cId="1453640128" sldId="308"/>
            <ac:grpSpMk id="8" creationId="{C2F9A2E9-FA1C-7FA8-E44F-B289864D4C6B}"/>
          </ac:grpSpMkLst>
        </pc:grpChg>
        <pc:grpChg chg="add mod">
          <ac:chgData name="Manish Sharma" userId="b799adb9ba789c8f" providerId="LiveId" clId="{4016281F-8E08-405C-8946-5C53BE5070C5}" dt="2023-05-08T04:42:05.640" v="229"/>
          <ac:grpSpMkLst>
            <pc:docMk/>
            <pc:sldMk cId="1453640128" sldId="308"/>
            <ac:grpSpMk id="11" creationId="{857FFFA8-C1AA-4286-F293-4F70CB407F3A}"/>
          </ac:grpSpMkLst>
        </pc:grpChg>
        <pc:grpChg chg="add mod">
          <ac:chgData name="Manish Sharma" userId="b799adb9ba789c8f" providerId="LiveId" clId="{4016281F-8E08-405C-8946-5C53BE5070C5}" dt="2023-05-08T04:42:05.640" v="229"/>
          <ac:grpSpMkLst>
            <pc:docMk/>
            <pc:sldMk cId="1453640128" sldId="308"/>
            <ac:grpSpMk id="14" creationId="{6AC2C65C-B0C0-42AC-6D16-86253CB933CA}"/>
          </ac:grpSpMkLst>
        </pc:grpChg>
        <pc:grpChg chg="add mod">
          <ac:chgData name="Manish Sharma" userId="b799adb9ba789c8f" providerId="LiveId" clId="{4016281F-8E08-405C-8946-5C53BE5070C5}" dt="2023-05-08T04:42:38.186" v="232"/>
          <ac:grpSpMkLst>
            <pc:docMk/>
            <pc:sldMk cId="1453640128" sldId="308"/>
            <ac:grpSpMk id="32" creationId="{8935F0E8-5BC8-FEAC-98FC-6834C14C895A}"/>
          </ac:grpSpMkLst>
        </pc:grpChg>
        <pc:picChg chg="add mod">
          <ac:chgData name="Manish Sharma" userId="b799adb9ba789c8f" providerId="LiveId" clId="{4016281F-8E08-405C-8946-5C53BE5070C5}" dt="2023-05-08T04:42:38.186" v="232"/>
          <ac:picMkLst>
            <pc:docMk/>
            <pc:sldMk cId="1453640128" sldId="308"/>
            <ac:picMk id="31" creationId="{44FF558C-3B26-1C6F-1F8E-E218353AE4B2}"/>
          </ac:picMkLst>
        </pc:picChg>
        <pc:cxnChg chg="add mod">
          <ac:chgData name="Manish Sharma" userId="b799adb9ba789c8f" providerId="LiveId" clId="{4016281F-8E08-405C-8946-5C53BE5070C5}" dt="2023-05-08T04:42:05.640" v="229"/>
          <ac:cxnSpMkLst>
            <pc:docMk/>
            <pc:sldMk cId="1453640128" sldId="308"/>
            <ac:cxnSpMk id="5" creationId="{2908B09D-7134-D73C-6A74-BA280FC23DC8}"/>
          </ac:cxnSpMkLst>
        </pc:cxnChg>
        <pc:cxnChg chg="add mod">
          <ac:chgData name="Manish Sharma" userId="b799adb9ba789c8f" providerId="LiveId" clId="{4016281F-8E08-405C-8946-5C53BE5070C5}" dt="2023-05-08T04:42:05.640" v="229"/>
          <ac:cxnSpMkLst>
            <pc:docMk/>
            <pc:sldMk cId="1453640128" sldId="308"/>
            <ac:cxnSpMk id="6" creationId="{128056AB-14A4-A6DB-FB16-2E62F08CC1A6}"/>
          </ac:cxnSpMkLst>
        </pc:cxnChg>
        <pc:cxnChg chg="add mod">
          <ac:chgData name="Manish Sharma" userId="b799adb9ba789c8f" providerId="LiveId" clId="{4016281F-8E08-405C-8946-5C53BE5070C5}" dt="2023-05-08T04:42:13.462" v="230"/>
          <ac:cxnSpMkLst>
            <pc:docMk/>
            <pc:sldMk cId="1453640128" sldId="308"/>
            <ac:cxnSpMk id="19" creationId="{7FD40BC5-0786-61BA-6D1C-1A91A68210BD}"/>
          </ac:cxnSpMkLst>
        </pc:cxnChg>
        <pc:cxnChg chg="add mod">
          <ac:chgData name="Manish Sharma" userId="b799adb9ba789c8f" providerId="LiveId" clId="{4016281F-8E08-405C-8946-5C53BE5070C5}" dt="2023-05-08T04:42:13.462" v="230"/>
          <ac:cxnSpMkLst>
            <pc:docMk/>
            <pc:sldMk cId="1453640128" sldId="308"/>
            <ac:cxnSpMk id="21" creationId="{4CEC9B79-04A4-5783-8E1E-445B69220A40}"/>
          </ac:cxnSpMkLst>
        </pc:cxnChg>
        <pc:cxnChg chg="add mod">
          <ac:chgData name="Manish Sharma" userId="b799adb9ba789c8f" providerId="LiveId" clId="{4016281F-8E08-405C-8946-5C53BE5070C5}" dt="2023-05-08T04:42:38.186" v="232"/>
          <ac:cxnSpMkLst>
            <pc:docMk/>
            <pc:sldMk cId="1453640128" sldId="308"/>
            <ac:cxnSpMk id="27" creationId="{B95D6559-4698-CFF1-F878-C61C56ED7071}"/>
          </ac:cxnSpMkLst>
        </pc:cxnChg>
        <pc:cxnChg chg="add mod">
          <ac:chgData name="Manish Sharma" userId="b799adb9ba789c8f" providerId="LiveId" clId="{4016281F-8E08-405C-8946-5C53BE5070C5}" dt="2023-05-08T04:42:38.186" v="232"/>
          <ac:cxnSpMkLst>
            <pc:docMk/>
            <pc:sldMk cId="1453640128" sldId="308"/>
            <ac:cxnSpMk id="28" creationId="{5326C1AC-54BE-55BF-74EC-D39F20A2565E}"/>
          </ac:cxnSpMkLst>
        </pc:cxnChg>
        <pc:cxnChg chg="add mod">
          <ac:chgData name="Manish Sharma" userId="b799adb9ba789c8f" providerId="LiveId" clId="{4016281F-8E08-405C-8946-5C53BE5070C5}" dt="2023-05-08T04:42:55.227" v="234"/>
          <ac:cxnSpMkLst>
            <pc:docMk/>
            <pc:sldMk cId="1453640128" sldId="308"/>
            <ac:cxnSpMk id="37" creationId="{C721600B-54D6-B6ED-9CE9-0BBE0BABAF00}"/>
          </ac:cxnSpMkLst>
        </pc:cxnChg>
      </pc:sldChg>
      <pc:sldChg chg="del">
        <pc:chgData name="Manish Sharma" userId="b799adb9ba789c8f" providerId="LiveId" clId="{4016281F-8E08-405C-8946-5C53BE5070C5}" dt="2023-05-08T03:23:10.402" v="0" actId="47"/>
        <pc:sldMkLst>
          <pc:docMk/>
          <pc:sldMk cId="1535426120" sldId="308"/>
        </pc:sldMkLst>
      </pc:sldChg>
      <pc:sldChg chg="addSp delSp modSp new mod">
        <pc:chgData name="Manish Sharma" userId="b799adb9ba789c8f" providerId="LiveId" clId="{4016281F-8E08-405C-8946-5C53BE5070C5}" dt="2023-05-08T04:53:05.247" v="246"/>
        <pc:sldMkLst>
          <pc:docMk/>
          <pc:sldMk cId="3527760226" sldId="309"/>
        </pc:sldMkLst>
        <pc:spChg chg="del">
          <ac:chgData name="Manish Sharma" userId="b799adb9ba789c8f" providerId="LiveId" clId="{4016281F-8E08-405C-8946-5C53BE5070C5}" dt="2023-05-08T04:50:01.413" v="237" actId="478"/>
          <ac:spMkLst>
            <pc:docMk/>
            <pc:sldMk cId="3527760226" sldId="309"/>
            <ac:spMk id="2" creationId="{380B7621-ACD8-B47A-4FF2-7A433064150F}"/>
          </ac:spMkLst>
        </pc:spChg>
        <pc:spChg chg="del">
          <ac:chgData name="Manish Sharma" userId="b799adb9ba789c8f" providerId="LiveId" clId="{4016281F-8E08-405C-8946-5C53BE5070C5}" dt="2023-05-08T04:50:01.413" v="237" actId="478"/>
          <ac:spMkLst>
            <pc:docMk/>
            <pc:sldMk cId="3527760226" sldId="309"/>
            <ac:spMk id="3" creationId="{BAE5B76A-D526-6336-957F-7A99EBD09CEB}"/>
          </ac:spMkLst>
        </pc:spChg>
        <pc:spChg chg="add mod">
          <ac:chgData name="Manish Sharma" userId="b799adb9ba789c8f" providerId="LiveId" clId="{4016281F-8E08-405C-8946-5C53BE5070C5}" dt="2023-05-08T04:50:10.593" v="238"/>
          <ac:spMkLst>
            <pc:docMk/>
            <pc:sldMk cId="3527760226" sldId="309"/>
            <ac:spMk id="4" creationId="{EEE92106-58E2-438F-D8CA-CB2056C6D9F8}"/>
          </ac:spMkLst>
        </pc:spChg>
        <pc:spChg chg="add mod">
          <ac:chgData name="Manish Sharma" userId="b799adb9ba789c8f" providerId="LiveId" clId="{4016281F-8E08-405C-8946-5C53BE5070C5}" dt="2023-05-08T04:50:10.593" v="238"/>
          <ac:spMkLst>
            <pc:docMk/>
            <pc:sldMk cId="3527760226" sldId="309"/>
            <ac:spMk id="6" creationId="{A2E457FE-2CB5-2518-2882-E4A68D9488C0}"/>
          </ac:spMkLst>
        </pc:spChg>
        <pc:spChg chg="add mod">
          <ac:chgData name="Manish Sharma" userId="b799adb9ba789c8f" providerId="LiveId" clId="{4016281F-8E08-405C-8946-5C53BE5070C5}" dt="2023-05-08T04:50:10.593" v="238"/>
          <ac:spMkLst>
            <pc:docMk/>
            <pc:sldMk cId="3527760226" sldId="309"/>
            <ac:spMk id="7" creationId="{60B46D4F-34CC-5C3C-0A89-4A9B3CFB7EEB}"/>
          </ac:spMkLst>
        </pc:spChg>
        <pc:spChg chg="add mod">
          <ac:chgData name="Manish Sharma" userId="b799adb9ba789c8f" providerId="LiveId" clId="{4016281F-8E08-405C-8946-5C53BE5070C5}" dt="2023-05-08T04:50:10.593" v="238"/>
          <ac:spMkLst>
            <pc:docMk/>
            <pc:sldMk cId="3527760226" sldId="309"/>
            <ac:spMk id="8" creationId="{BF393240-969F-1FB6-4A20-82A06ECC0D97}"/>
          </ac:spMkLst>
        </pc:spChg>
        <pc:spChg chg="add mod">
          <ac:chgData name="Manish Sharma" userId="b799adb9ba789c8f" providerId="LiveId" clId="{4016281F-8E08-405C-8946-5C53BE5070C5}" dt="2023-05-08T04:50:28.700" v="239"/>
          <ac:spMkLst>
            <pc:docMk/>
            <pc:sldMk cId="3527760226" sldId="309"/>
            <ac:spMk id="9" creationId="{ED1980E9-A06B-1EC3-C711-A2B3B929465A}"/>
          </ac:spMkLst>
        </pc:spChg>
        <pc:spChg chg="add mod">
          <ac:chgData name="Manish Sharma" userId="b799adb9ba789c8f" providerId="LiveId" clId="{4016281F-8E08-405C-8946-5C53BE5070C5}" dt="2023-05-08T04:50:28.700" v="239"/>
          <ac:spMkLst>
            <pc:docMk/>
            <pc:sldMk cId="3527760226" sldId="309"/>
            <ac:spMk id="10" creationId="{02BA3B1A-736E-2C60-2237-EB2E6AD0383D}"/>
          </ac:spMkLst>
        </pc:spChg>
        <pc:spChg chg="mod">
          <ac:chgData name="Manish Sharma" userId="b799adb9ba789c8f" providerId="LiveId" clId="{4016281F-8E08-405C-8946-5C53BE5070C5}" dt="2023-05-08T04:50:28.700" v="239"/>
          <ac:spMkLst>
            <pc:docMk/>
            <pc:sldMk cId="3527760226" sldId="309"/>
            <ac:spMk id="12" creationId="{08DE7C88-DC47-D87F-F821-724B8B4DA69C}"/>
          </ac:spMkLst>
        </pc:spChg>
        <pc:spChg chg="mod">
          <ac:chgData name="Manish Sharma" userId="b799adb9ba789c8f" providerId="LiveId" clId="{4016281F-8E08-405C-8946-5C53BE5070C5}" dt="2023-05-08T04:50:28.700" v="239"/>
          <ac:spMkLst>
            <pc:docMk/>
            <pc:sldMk cId="3527760226" sldId="309"/>
            <ac:spMk id="13" creationId="{6B931B15-1DF5-A3D6-75E1-1BA45B434AB0}"/>
          </ac:spMkLst>
        </pc:spChg>
        <pc:spChg chg="mod">
          <ac:chgData name="Manish Sharma" userId="b799adb9ba789c8f" providerId="LiveId" clId="{4016281F-8E08-405C-8946-5C53BE5070C5}" dt="2023-05-08T04:50:28.700" v="239"/>
          <ac:spMkLst>
            <pc:docMk/>
            <pc:sldMk cId="3527760226" sldId="309"/>
            <ac:spMk id="15" creationId="{A9F34CA3-5CA0-26AE-34A7-7C929CD0657B}"/>
          </ac:spMkLst>
        </pc:spChg>
        <pc:spChg chg="mod">
          <ac:chgData name="Manish Sharma" userId="b799adb9ba789c8f" providerId="LiveId" clId="{4016281F-8E08-405C-8946-5C53BE5070C5}" dt="2023-05-08T04:50:28.700" v="239"/>
          <ac:spMkLst>
            <pc:docMk/>
            <pc:sldMk cId="3527760226" sldId="309"/>
            <ac:spMk id="16" creationId="{841C3E47-86D0-DB4B-F232-B6B5490C3DEB}"/>
          </ac:spMkLst>
        </pc:spChg>
        <pc:spChg chg="mod">
          <ac:chgData name="Manish Sharma" userId="b799adb9ba789c8f" providerId="LiveId" clId="{4016281F-8E08-405C-8946-5C53BE5070C5}" dt="2023-05-08T04:50:28.700" v="239"/>
          <ac:spMkLst>
            <pc:docMk/>
            <pc:sldMk cId="3527760226" sldId="309"/>
            <ac:spMk id="18" creationId="{A4F36154-3E7D-AB30-4977-507974227E48}"/>
          </ac:spMkLst>
        </pc:spChg>
        <pc:spChg chg="mod">
          <ac:chgData name="Manish Sharma" userId="b799adb9ba789c8f" providerId="LiveId" clId="{4016281F-8E08-405C-8946-5C53BE5070C5}" dt="2023-05-08T04:50:28.700" v="239"/>
          <ac:spMkLst>
            <pc:docMk/>
            <pc:sldMk cId="3527760226" sldId="309"/>
            <ac:spMk id="19" creationId="{72476684-DD93-8A85-ADAD-2F13ECC9B474}"/>
          </ac:spMkLst>
        </pc:spChg>
        <pc:spChg chg="add mod">
          <ac:chgData name="Manish Sharma" userId="b799adb9ba789c8f" providerId="LiveId" clId="{4016281F-8E08-405C-8946-5C53BE5070C5}" dt="2023-05-08T04:50:43.135" v="240"/>
          <ac:spMkLst>
            <pc:docMk/>
            <pc:sldMk cId="3527760226" sldId="309"/>
            <ac:spMk id="22" creationId="{14EC3AC5-D009-5427-1098-017950BD9B53}"/>
          </ac:spMkLst>
        </pc:spChg>
        <pc:spChg chg="add mod">
          <ac:chgData name="Manish Sharma" userId="b799adb9ba789c8f" providerId="LiveId" clId="{4016281F-8E08-405C-8946-5C53BE5070C5}" dt="2023-05-08T04:50:43.135" v="240"/>
          <ac:spMkLst>
            <pc:docMk/>
            <pc:sldMk cId="3527760226" sldId="309"/>
            <ac:spMk id="23" creationId="{A1A66056-DBB7-8568-D192-78C0EACC7352}"/>
          </ac:spMkLst>
        </pc:spChg>
        <pc:spChg chg="add mod">
          <ac:chgData name="Manish Sharma" userId="b799adb9ba789c8f" providerId="LiveId" clId="{4016281F-8E08-405C-8946-5C53BE5070C5}" dt="2023-05-08T04:50:43.135" v="240"/>
          <ac:spMkLst>
            <pc:docMk/>
            <pc:sldMk cId="3527760226" sldId="309"/>
            <ac:spMk id="24" creationId="{DCD0F019-A366-BE44-42A0-B424ADBDE2D6}"/>
          </ac:spMkLst>
        </pc:spChg>
        <pc:spChg chg="add mod">
          <ac:chgData name="Manish Sharma" userId="b799adb9ba789c8f" providerId="LiveId" clId="{4016281F-8E08-405C-8946-5C53BE5070C5}" dt="2023-05-08T04:50:43.135" v="240"/>
          <ac:spMkLst>
            <pc:docMk/>
            <pc:sldMk cId="3527760226" sldId="309"/>
            <ac:spMk id="25" creationId="{575F1E0B-603E-8B55-38BF-59401841846A}"/>
          </ac:spMkLst>
        </pc:spChg>
        <pc:spChg chg="add mod">
          <ac:chgData name="Manish Sharma" userId="b799adb9ba789c8f" providerId="LiveId" clId="{4016281F-8E08-405C-8946-5C53BE5070C5}" dt="2023-05-08T04:50:43.135" v="240"/>
          <ac:spMkLst>
            <pc:docMk/>
            <pc:sldMk cId="3527760226" sldId="309"/>
            <ac:spMk id="26" creationId="{73EEDC47-5B70-664E-0E36-E568A720669A}"/>
          </ac:spMkLst>
        </pc:spChg>
        <pc:spChg chg="add mod">
          <ac:chgData name="Manish Sharma" userId="b799adb9ba789c8f" providerId="LiveId" clId="{4016281F-8E08-405C-8946-5C53BE5070C5}" dt="2023-05-08T04:51:01.177" v="241"/>
          <ac:spMkLst>
            <pc:docMk/>
            <pc:sldMk cId="3527760226" sldId="309"/>
            <ac:spMk id="27" creationId="{8D73C1CD-1EA8-C7A0-AE4B-C4BB11988184}"/>
          </ac:spMkLst>
        </pc:spChg>
        <pc:spChg chg="add mod">
          <ac:chgData name="Manish Sharma" userId="b799adb9ba789c8f" providerId="LiveId" clId="{4016281F-8E08-405C-8946-5C53BE5070C5}" dt="2023-05-08T04:51:01.177" v="241"/>
          <ac:spMkLst>
            <pc:docMk/>
            <pc:sldMk cId="3527760226" sldId="309"/>
            <ac:spMk id="29" creationId="{54269840-D667-0205-F353-A186564BE2CC}"/>
          </ac:spMkLst>
        </pc:spChg>
        <pc:spChg chg="add mod">
          <ac:chgData name="Manish Sharma" userId="b799adb9ba789c8f" providerId="LiveId" clId="{4016281F-8E08-405C-8946-5C53BE5070C5}" dt="2023-05-08T04:51:01.177" v="241"/>
          <ac:spMkLst>
            <pc:docMk/>
            <pc:sldMk cId="3527760226" sldId="309"/>
            <ac:spMk id="31" creationId="{3260AE3A-1690-7C5E-2A52-22AEADE50C21}"/>
          </ac:spMkLst>
        </pc:spChg>
        <pc:spChg chg="add mod">
          <ac:chgData name="Manish Sharma" userId="b799adb9ba789c8f" providerId="LiveId" clId="{4016281F-8E08-405C-8946-5C53BE5070C5}" dt="2023-05-08T04:51:01.177" v="241"/>
          <ac:spMkLst>
            <pc:docMk/>
            <pc:sldMk cId="3527760226" sldId="309"/>
            <ac:spMk id="32" creationId="{14520E23-91CB-0FCB-9200-3B201B3EE3EA}"/>
          </ac:spMkLst>
        </pc:spChg>
        <pc:spChg chg="add mod">
          <ac:chgData name="Manish Sharma" userId="b799adb9ba789c8f" providerId="LiveId" clId="{4016281F-8E08-405C-8946-5C53BE5070C5}" dt="2023-05-08T04:51:01.177" v="241"/>
          <ac:spMkLst>
            <pc:docMk/>
            <pc:sldMk cId="3527760226" sldId="309"/>
            <ac:spMk id="33" creationId="{BB67D87F-974A-1E5A-0877-F59EA3BC0BB9}"/>
          </ac:spMkLst>
        </pc:spChg>
        <pc:spChg chg="add mod">
          <ac:chgData name="Manish Sharma" userId="b799adb9ba789c8f" providerId="LiveId" clId="{4016281F-8E08-405C-8946-5C53BE5070C5}" dt="2023-05-08T04:51:11.571" v="242"/>
          <ac:spMkLst>
            <pc:docMk/>
            <pc:sldMk cId="3527760226" sldId="309"/>
            <ac:spMk id="36" creationId="{06FCE7A6-0332-09DD-04C0-671AF0053F95}"/>
          </ac:spMkLst>
        </pc:spChg>
        <pc:spChg chg="add mod">
          <ac:chgData name="Manish Sharma" userId="b799adb9ba789c8f" providerId="LiveId" clId="{4016281F-8E08-405C-8946-5C53BE5070C5}" dt="2023-05-08T04:51:24.663" v="243"/>
          <ac:spMkLst>
            <pc:docMk/>
            <pc:sldMk cId="3527760226" sldId="309"/>
            <ac:spMk id="37" creationId="{A904F84A-8119-C740-4DC7-6552E811CC57}"/>
          </ac:spMkLst>
        </pc:spChg>
        <pc:spChg chg="add mod">
          <ac:chgData name="Manish Sharma" userId="b799adb9ba789c8f" providerId="LiveId" clId="{4016281F-8E08-405C-8946-5C53BE5070C5}" dt="2023-05-08T04:51:32.114" v="244"/>
          <ac:spMkLst>
            <pc:docMk/>
            <pc:sldMk cId="3527760226" sldId="309"/>
            <ac:spMk id="39" creationId="{2AEA1202-C549-DB90-EBC2-3A2AFC65127B}"/>
          </ac:spMkLst>
        </pc:spChg>
        <pc:spChg chg="add mod">
          <ac:chgData name="Manish Sharma" userId="b799adb9ba789c8f" providerId="LiveId" clId="{4016281F-8E08-405C-8946-5C53BE5070C5}" dt="2023-05-08T04:52:56.626" v="245"/>
          <ac:spMkLst>
            <pc:docMk/>
            <pc:sldMk cId="3527760226" sldId="309"/>
            <ac:spMk id="40" creationId="{727A7CAF-1F94-7CD0-5291-10C4E68F5380}"/>
          </ac:spMkLst>
        </pc:spChg>
        <pc:spChg chg="add mod">
          <ac:chgData name="Manish Sharma" userId="b799adb9ba789c8f" providerId="LiveId" clId="{4016281F-8E08-405C-8946-5C53BE5070C5}" dt="2023-05-08T04:53:05.247" v="246"/>
          <ac:spMkLst>
            <pc:docMk/>
            <pc:sldMk cId="3527760226" sldId="309"/>
            <ac:spMk id="41" creationId="{1E59B5E1-05F9-AAFD-A094-55FE8E0AB4D5}"/>
          </ac:spMkLst>
        </pc:spChg>
        <pc:grpChg chg="add mod">
          <ac:chgData name="Manish Sharma" userId="b799adb9ba789c8f" providerId="LiveId" clId="{4016281F-8E08-405C-8946-5C53BE5070C5}" dt="2023-05-08T04:50:28.700" v="239"/>
          <ac:grpSpMkLst>
            <pc:docMk/>
            <pc:sldMk cId="3527760226" sldId="309"/>
            <ac:grpSpMk id="11" creationId="{456A303B-FC09-2DA3-0340-F8D2B2243CF9}"/>
          </ac:grpSpMkLst>
        </pc:grpChg>
        <pc:grpChg chg="add mod">
          <ac:chgData name="Manish Sharma" userId="b799adb9ba789c8f" providerId="LiveId" clId="{4016281F-8E08-405C-8946-5C53BE5070C5}" dt="2023-05-08T04:50:28.700" v="239"/>
          <ac:grpSpMkLst>
            <pc:docMk/>
            <pc:sldMk cId="3527760226" sldId="309"/>
            <ac:grpSpMk id="14" creationId="{E9285112-B0C0-3FD1-D2AB-8791CF27862A}"/>
          </ac:grpSpMkLst>
        </pc:grpChg>
        <pc:grpChg chg="add mod">
          <ac:chgData name="Manish Sharma" userId="b799adb9ba789c8f" providerId="LiveId" clId="{4016281F-8E08-405C-8946-5C53BE5070C5}" dt="2023-05-08T04:50:28.700" v="239"/>
          <ac:grpSpMkLst>
            <pc:docMk/>
            <pc:sldMk cId="3527760226" sldId="309"/>
            <ac:grpSpMk id="17" creationId="{61A4214D-1A90-5389-CD2B-1F7B2C8C405E}"/>
          </ac:grpSpMkLst>
        </pc:grpChg>
        <pc:picChg chg="add mod">
          <ac:chgData name="Manish Sharma" userId="b799adb9ba789c8f" providerId="LiveId" clId="{4016281F-8E08-405C-8946-5C53BE5070C5}" dt="2023-05-08T04:51:24.663" v="243"/>
          <ac:picMkLst>
            <pc:docMk/>
            <pc:sldMk cId="3527760226" sldId="309"/>
            <ac:picMk id="38" creationId="{D6AC74C2-3B00-A81B-6038-290F8E9FAB48}"/>
          </ac:picMkLst>
        </pc:picChg>
        <pc:cxnChg chg="add mod">
          <ac:chgData name="Manish Sharma" userId="b799adb9ba789c8f" providerId="LiveId" clId="{4016281F-8E08-405C-8946-5C53BE5070C5}" dt="2023-05-08T04:50:10.593" v="238"/>
          <ac:cxnSpMkLst>
            <pc:docMk/>
            <pc:sldMk cId="3527760226" sldId="309"/>
            <ac:cxnSpMk id="5" creationId="{AD8A53A9-EBA5-CE3B-3B70-155BCED1E89F}"/>
          </ac:cxnSpMkLst>
        </pc:cxnChg>
        <pc:cxnChg chg="add mod">
          <ac:chgData name="Manish Sharma" userId="b799adb9ba789c8f" providerId="LiveId" clId="{4016281F-8E08-405C-8946-5C53BE5070C5}" dt="2023-05-08T04:50:28.700" v="239"/>
          <ac:cxnSpMkLst>
            <pc:docMk/>
            <pc:sldMk cId="3527760226" sldId="309"/>
            <ac:cxnSpMk id="20" creationId="{0343698C-7848-B89F-C225-C655E8D2F02A}"/>
          </ac:cxnSpMkLst>
        </pc:cxnChg>
        <pc:cxnChg chg="add mod">
          <ac:chgData name="Manish Sharma" userId="b799adb9ba789c8f" providerId="LiveId" clId="{4016281F-8E08-405C-8946-5C53BE5070C5}" dt="2023-05-08T04:50:28.700" v="239"/>
          <ac:cxnSpMkLst>
            <pc:docMk/>
            <pc:sldMk cId="3527760226" sldId="309"/>
            <ac:cxnSpMk id="21" creationId="{C594B5F7-83F3-40B7-5FC3-1B1C39620E65}"/>
          </ac:cxnSpMkLst>
        </pc:cxnChg>
        <pc:cxnChg chg="add mod">
          <ac:chgData name="Manish Sharma" userId="b799adb9ba789c8f" providerId="LiveId" clId="{4016281F-8E08-405C-8946-5C53BE5070C5}" dt="2023-05-08T04:51:01.177" v="241"/>
          <ac:cxnSpMkLst>
            <pc:docMk/>
            <pc:sldMk cId="3527760226" sldId="309"/>
            <ac:cxnSpMk id="28" creationId="{F33756B2-DD95-DDA8-A710-90F9892A7E51}"/>
          </ac:cxnSpMkLst>
        </pc:cxnChg>
        <pc:cxnChg chg="add mod">
          <ac:chgData name="Manish Sharma" userId="b799adb9ba789c8f" providerId="LiveId" clId="{4016281F-8E08-405C-8946-5C53BE5070C5}" dt="2023-05-08T04:51:01.177" v="241"/>
          <ac:cxnSpMkLst>
            <pc:docMk/>
            <pc:sldMk cId="3527760226" sldId="309"/>
            <ac:cxnSpMk id="30" creationId="{F6E24605-9F05-4256-D156-BD9F56CE4F01}"/>
          </ac:cxnSpMkLst>
        </pc:cxnChg>
        <pc:cxnChg chg="add mod">
          <ac:chgData name="Manish Sharma" userId="b799adb9ba789c8f" providerId="LiveId" clId="{4016281F-8E08-405C-8946-5C53BE5070C5}" dt="2023-05-08T04:51:01.177" v="241"/>
          <ac:cxnSpMkLst>
            <pc:docMk/>
            <pc:sldMk cId="3527760226" sldId="309"/>
            <ac:cxnSpMk id="34" creationId="{550EC711-9308-F872-61D7-AFC2F1009453}"/>
          </ac:cxnSpMkLst>
        </pc:cxnChg>
        <pc:cxnChg chg="add mod">
          <ac:chgData name="Manish Sharma" userId="b799adb9ba789c8f" providerId="LiveId" clId="{4016281F-8E08-405C-8946-5C53BE5070C5}" dt="2023-05-08T04:51:01.177" v="241"/>
          <ac:cxnSpMkLst>
            <pc:docMk/>
            <pc:sldMk cId="3527760226" sldId="309"/>
            <ac:cxnSpMk id="35" creationId="{67270714-2A2B-AD38-AFBC-80B7690618EF}"/>
          </ac:cxnSpMkLst>
        </pc:cxnChg>
      </pc:sldChg>
      <pc:sldChg chg="modSp add del mod">
        <pc:chgData name="Manish Sharma" userId="b799adb9ba789c8f" providerId="LiveId" clId="{4016281F-8E08-405C-8946-5C53BE5070C5}" dt="2023-05-08T05:14:49.176" v="262" actId="20577"/>
        <pc:sldMkLst>
          <pc:docMk/>
          <pc:sldMk cId="1222050639" sldId="312"/>
        </pc:sldMkLst>
        <pc:spChg chg="mod">
          <ac:chgData name="Manish Sharma" userId="b799adb9ba789c8f" providerId="LiveId" clId="{4016281F-8E08-405C-8946-5C53BE5070C5}" dt="2023-05-08T05:14:49.176" v="262" actId="20577"/>
          <ac:spMkLst>
            <pc:docMk/>
            <pc:sldMk cId="1222050639" sldId="312"/>
            <ac:spMk id="3" creationId="{535014E8-38D2-469D-92E0-B6A95C153A27}"/>
          </ac:spMkLst>
        </pc:spChg>
      </pc:sldChg>
      <pc:sldChg chg="add del">
        <pc:chgData name="Manish Sharma" userId="b799adb9ba789c8f" providerId="LiveId" clId="{4016281F-8E08-405C-8946-5C53BE5070C5}" dt="2023-05-08T05:54:48.808" v="279"/>
        <pc:sldMkLst>
          <pc:docMk/>
          <pc:sldMk cId="3578941083" sldId="329"/>
        </pc:sldMkLst>
      </pc:sldChg>
      <pc:sldChg chg="add del">
        <pc:chgData name="Manish Sharma" userId="b799adb9ba789c8f" providerId="LiveId" clId="{4016281F-8E08-405C-8946-5C53BE5070C5}" dt="2023-05-08T06:55:04.949" v="280"/>
        <pc:sldMkLst>
          <pc:docMk/>
          <pc:sldMk cId="1148456520" sldId="331"/>
        </pc:sldMkLst>
      </pc:sldChg>
      <pc:sldChg chg="add del">
        <pc:chgData name="Manish Sharma" userId="b799adb9ba789c8f" providerId="LiveId" clId="{4016281F-8E08-405C-8946-5C53BE5070C5}" dt="2023-05-11T11:03:12.739" v="1195"/>
        <pc:sldMkLst>
          <pc:docMk/>
          <pc:sldMk cId="599601856" sldId="336"/>
        </pc:sldMkLst>
      </pc:sldChg>
      <pc:sldChg chg="add del">
        <pc:chgData name="Manish Sharma" userId="b799adb9ba789c8f" providerId="LiveId" clId="{4016281F-8E08-405C-8946-5C53BE5070C5}" dt="2023-05-09T10:54:39.736" v="882"/>
        <pc:sldMkLst>
          <pc:docMk/>
          <pc:sldMk cId="2737212266" sldId="340"/>
        </pc:sldMkLst>
      </pc:sldChg>
      <pc:sldChg chg="modSp add del mod">
        <pc:chgData name="Manish Sharma" userId="b799adb9ba789c8f" providerId="LiveId" clId="{4016281F-8E08-405C-8946-5C53BE5070C5}" dt="2023-05-10T04:56:35.848" v="888" actId="207"/>
        <pc:sldMkLst>
          <pc:docMk/>
          <pc:sldMk cId="1876232458" sldId="341"/>
        </pc:sldMkLst>
        <pc:spChg chg="mod">
          <ac:chgData name="Manish Sharma" userId="b799adb9ba789c8f" providerId="LiveId" clId="{4016281F-8E08-405C-8946-5C53BE5070C5}" dt="2023-05-10T04:56:35.848" v="888" actId="207"/>
          <ac:spMkLst>
            <pc:docMk/>
            <pc:sldMk cId="1876232458" sldId="341"/>
            <ac:spMk id="3" creationId="{289DB6EF-1D66-4474-A86F-BAE4925A0FB9}"/>
          </ac:spMkLst>
        </pc:spChg>
      </pc:sldChg>
      <pc:sldChg chg="add del">
        <pc:chgData name="Manish Sharma" userId="b799adb9ba789c8f" providerId="LiveId" clId="{4016281F-8E08-405C-8946-5C53BE5070C5}" dt="2023-05-09T10:23:55.504" v="881"/>
        <pc:sldMkLst>
          <pc:docMk/>
          <pc:sldMk cId="1083906838" sldId="344"/>
        </pc:sldMkLst>
      </pc:sldChg>
      <pc:sldChg chg="del">
        <pc:chgData name="Manish Sharma" userId="b799adb9ba789c8f" providerId="LiveId" clId="{4016281F-8E08-405C-8946-5C53BE5070C5}" dt="2023-05-08T03:23:10.402" v="0" actId="47"/>
        <pc:sldMkLst>
          <pc:docMk/>
          <pc:sldMk cId="3543660359" sldId="354"/>
        </pc:sldMkLst>
      </pc:sldChg>
      <pc:sldChg chg="add del">
        <pc:chgData name="Manish Sharma" userId="b799adb9ba789c8f" providerId="LiveId" clId="{4016281F-8E08-405C-8946-5C53BE5070C5}" dt="2023-05-08T10:59:31.991" v="283"/>
        <pc:sldMkLst>
          <pc:docMk/>
          <pc:sldMk cId="2514910419" sldId="379"/>
        </pc:sldMkLst>
      </pc:sldChg>
      <pc:sldChg chg="add del">
        <pc:chgData name="Manish Sharma" userId="b799adb9ba789c8f" providerId="LiveId" clId="{4016281F-8E08-405C-8946-5C53BE5070C5}" dt="2023-05-09T06:03:57.944" v="837"/>
        <pc:sldMkLst>
          <pc:docMk/>
          <pc:sldMk cId="486550458" sldId="383"/>
        </pc:sldMkLst>
      </pc:sldChg>
      <pc:sldChg chg="add del">
        <pc:chgData name="Manish Sharma" userId="b799adb9ba789c8f" providerId="LiveId" clId="{4016281F-8E08-405C-8946-5C53BE5070C5}" dt="2023-05-09T06:03:57.944" v="837"/>
        <pc:sldMkLst>
          <pc:docMk/>
          <pc:sldMk cId="1424805398" sldId="384"/>
        </pc:sldMkLst>
      </pc:sldChg>
      <pc:sldChg chg="add del">
        <pc:chgData name="Manish Sharma" userId="b799adb9ba789c8f" providerId="LiveId" clId="{4016281F-8E08-405C-8946-5C53BE5070C5}" dt="2023-05-09T10:23:55.504" v="881"/>
        <pc:sldMkLst>
          <pc:docMk/>
          <pc:sldMk cId="1239693065" sldId="386"/>
        </pc:sldMkLst>
      </pc:sldChg>
      <pc:sldChg chg="add del">
        <pc:chgData name="Manish Sharma" userId="b799adb9ba789c8f" providerId="LiveId" clId="{4016281F-8E08-405C-8946-5C53BE5070C5}" dt="2023-05-09T10:23:55.504" v="881"/>
        <pc:sldMkLst>
          <pc:docMk/>
          <pc:sldMk cId="2331089218" sldId="387"/>
        </pc:sldMkLst>
      </pc:sldChg>
      <pc:sldChg chg="add del">
        <pc:chgData name="Manish Sharma" userId="b799adb9ba789c8f" providerId="LiveId" clId="{4016281F-8E08-405C-8946-5C53BE5070C5}" dt="2023-05-09T10:23:55.504" v="881"/>
        <pc:sldMkLst>
          <pc:docMk/>
          <pc:sldMk cId="940231496" sldId="388"/>
        </pc:sldMkLst>
      </pc:sldChg>
      <pc:sldChg chg="add del">
        <pc:chgData name="Manish Sharma" userId="b799adb9ba789c8f" providerId="LiveId" clId="{4016281F-8E08-405C-8946-5C53BE5070C5}" dt="2023-05-10T03:27:33.718" v="887"/>
        <pc:sldMkLst>
          <pc:docMk/>
          <pc:sldMk cId="2204562738" sldId="392"/>
        </pc:sldMkLst>
      </pc:sldChg>
      <pc:sldChg chg="add del">
        <pc:chgData name="Manish Sharma" userId="b799adb9ba789c8f" providerId="LiveId" clId="{4016281F-8E08-405C-8946-5C53BE5070C5}" dt="2023-05-09T10:23:55.504" v="881"/>
        <pc:sldMkLst>
          <pc:docMk/>
          <pc:sldMk cId="23709531" sldId="393"/>
        </pc:sldMkLst>
      </pc:sldChg>
      <pc:sldChg chg="add del">
        <pc:chgData name="Manish Sharma" userId="b799adb9ba789c8f" providerId="LiveId" clId="{4016281F-8E08-405C-8946-5C53BE5070C5}" dt="2023-05-10T09:06:54.187" v="891"/>
        <pc:sldMkLst>
          <pc:docMk/>
          <pc:sldMk cId="694169232" sldId="395"/>
        </pc:sldMkLst>
      </pc:sldChg>
      <pc:sldChg chg="add del">
        <pc:chgData name="Manish Sharma" userId="b799adb9ba789c8f" providerId="LiveId" clId="{4016281F-8E08-405C-8946-5C53BE5070C5}" dt="2023-05-10T09:07:50.381" v="892"/>
        <pc:sldMkLst>
          <pc:docMk/>
          <pc:sldMk cId="3920928659" sldId="396"/>
        </pc:sldMkLst>
      </pc:sldChg>
      <pc:sldChg chg="add del">
        <pc:chgData name="Manish Sharma" userId="b799adb9ba789c8f" providerId="LiveId" clId="{4016281F-8E08-405C-8946-5C53BE5070C5}" dt="2023-05-11T04:39:21.035" v="1082"/>
        <pc:sldMkLst>
          <pc:docMk/>
          <pc:sldMk cId="3923253326" sldId="399"/>
        </pc:sldMkLst>
      </pc:sldChg>
      <pc:sldChg chg="add del">
        <pc:chgData name="Manish Sharma" userId="b799adb9ba789c8f" providerId="LiveId" clId="{4016281F-8E08-405C-8946-5C53BE5070C5}" dt="2023-05-11T04:39:21.035" v="1082"/>
        <pc:sldMkLst>
          <pc:docMk/>
          <pc:sldMk cId="1859098652" sldId="400"/>
        </pc:sldMkLst>
      </pc:sldChg>
      <pc:sldChg chg="add del">
        <pc:chgData name="Manish Sharma" userId="b799adb9ba789c8f" providerId="LiveId" clId="{4016281F-8E08-405C-8946-5C53BE5070C5}" dt="2023-05-11T04:39:21.035" v="1082"/>
        <pc:sldMkLst>
          <pc:docMk/>
          <pc:sldMk cId="2486780815" sldId="401"/>
        </pc:sldMkLst>
      </pc:sldChg>
      <pc:sldChg chg="add del">
        <pc:chgData name="Manish Sharma" userId="b799adb9ba789c8f" providerId="LiveId" clId="{4016281F-8E08-405C-8946-5C53BE5070C5}" dt="2023-05-11T04:56:42.631" v="1083"/>
        <pc:sldMkLst>
          <pc:docMk/>
          <pc:sldMk cId="2478318775" sldId="402"/>
        </pc:sldMkLst>
      </pc:sldChg>
      <pc:sldChg chg="add del">
        <pc:chgData name="Manish Sharma" userId="b799adb9ba789c8f" providerId="LiveId" clId="{4016281F-8E08-405C-8946-5C53BE5070C5}" dt="2023-05-11T07:57:22.781" v="1109"/>
        <pc:sldMkLst>
          <pc:docMk/>
          <pc:sldMk cId="1747891241" sldId="405"/>
        </pc:sldMkLst>
      </pc:sldChg>
      <pc:sldChg chg="add del">
        <pc:chgData name="Manish Sharma" userId="b799adb9ba789c8f" providerId="LiveId" clId="{4016281F-8E08-405C-8946-5C53BE5070C5}" dt="2023-05-08T07:42:35.321" v="281"/>
        <pc:sldMkLst>
          <pc:docMk/>
          <pc:sldMk cId="1426255416" sldId="419"/>
        </pc:sldMkLst>
      </pc:sldChg>
      <pc:sldChg chg="add del">
        <pc:chgData name="Manish Sharma" userId="b799adb9ba789c8f" providerId="LiveId" clId="{4016281F-8E08-405C-8946-5C53BE5070C5}" dt="2023-05-08T07:42:35.321" v="281"/>
        <pc:sldMkLst>
          <pc:docMk/>
          <pc:sldMk cId="1148228370" sldId="420"/>
        </pc:sldMkLst>
      </pc:sldChg>
      <pc:sldChg chg="add del">
        <pc:chgData name="Manish Sharma" userId="b799adb9ba789c8f" providerId="LiveId" clId="{4016281F-8E08-405C-8946-5C53BE5070C5}" dt="2023-05-08T10:59:31.991" v="283"/>
        <pc:sldMkLst>
          <pc:docMk/>
          <pc:sldMk cId="2543228366" sldId="422"/>
        </pc:sldMkLst>
      </pc:sldChg>
      <pc:sldChg chg="add del">
        <pc:chgData name="Manish Sharma" userId="b799adb9ba789c8f" providerId="LiveId" clId="{4016281F-8E08-405C-8946-5C53BE5070C5}" dt="2023-05-08T10:59:31.991" v="283"/>
        <pc:sldMkLst>
          <pc:docMk/>
          <pc:sldMk cId="2451827515" sldId="423"/>
        </pc:sldMkLst>
      </pc:sldChg>
      <pc:sldChg chg="add del">
        <pc:chgData name="Manish Sharma" userId="b799adb9ba789c8f" providerId="LiveId" clId="{4016281F-8E08-405C-8946-5C53BE5070C5}" dt="2023-05-10T10:01:49.680" v="893"/>
        <pc:sldMkLst>
          <pc:docMk/>
          <pc:sldMk cId="1063568358" sldId="433"/>
        </pc:sldMkLst>
      </pc:sldChg>
      <pc:sldChg chg="add del">
        <pc:chgData name="Manish Sharma" userId="b799adb9ba789c8f" providerId="LiveId" clId="{4016281F-8E08-405C-8946-5C53BE5070C5}" dt="2023-05-10T10:33:00.071" v="895"/>
        <pc:sldMkLst>
          <pc:docMk/>
          <pc:sldMk cId="1482665698" sldId="434"/>
        </pc:sldMkLst>
      </pc:sldChg>
      <pc:sldChg chg="add del">
        <pc:chgData name="Manish Sharma" userId="b799adb9ba789c8f" providerId="LiveId" clId="{4016281F-8E08-405C-8946-5C53BE5070C5}" dt="2023-05-10T05:31:25.604" v="889"/>
        <pc:sldMkLst>
          <pc:docMk/>
          <pc:sldMk cId="2424590513" sldId="438"/>
        </pc:sldMkLst>
      </pc:sldChg>
      <pc:sldChg chg="modSp add del mod">
        <pc:chgData name="Manish Sharma" userId="b799adb9ba789c8f" providerId="LiveId" clId="{4016281F-8E08-405C-8946-5C53BE5070C5}" dt="2023-05-11T11:04:14.831" v="1205" actId="20577"/>
        <pc:sldMkLst>
          <pc:docMk/>
          <pc:sldMk cId="4182215369" sldId="443"/>
        </pc:sldMkLst>
        <pc:spChg chg="mod">
          <ac:chgData name="Manish Sharma" userId="b799adb9ba789c8f" providerId="LiveId" clId="{4016281F-8E08-405C-8946-5C53BE5070C5}" dt="2023-05-11T11:04:14.831" v="1205" actId="20577"/>
          <ac:spMkLst>
            <pc:docMk/>
            <pc:sldMk cId="4182215369" sldId="443"/>
            <ac:spMk id="4" creationId="{EBCA41C2-6D74-43C0-8E07-850BC84B43B9}"/>
          </ac:spMkLst>
        </pc:spChg>
      </pc:sldChg>
      <pc:sldChg chg="modSp add del mod">
        <pc:chgData name="Manish Sharma" userId="b799adb9ba789c8f" providerId="LiveId" clId="{4016281F-8E08-405C-8946-5C53BE5070C5}" dt="2023-05-11T11:02:52.173" v="1194" actId="20577"/>
        <pc:sldMkLst>
          <pc:docMk/>
          <pc:sldMk cId="1412042572" sldId="444"/>
        </pc:sldMkLst>
        <pc:spChg chg="mod">
          <ac:chgData name="Manish Sharma" userId="b799adb9ba789c8f" providerId="LiveId" clId="{4016281F-8E08-405C-8946-5C53BE5070C5}" dt="2023-05-11T11:02:52.173" v="1194" actId="20577"/>
          <ac:spMkLst>
            <pc:docMk/>
            <pc:sldMk cId="1412042572" sldId="444"/>
            <ac:spMk id="5" creationId="{DA2EF01E-838D-4E22-A543-48D1290A38AE}"/>
          </ac:spMkLst>
        </pc:spChg>
      </pc:sldChg>
      <pc:sldChg chg="add del">
        <pc:chgData name="Manish Sharma" userId="b799adb9ba789c8f" providerId="LiveId" clId="{4016281F-8E08-405C-8946-5C53BE5070C5}" dt="2023-05-11T11:03:12.739" v="1195"/>
        <pc:sldMkLst>
          <pc:docMk/>
          <pc:sldMk cId="1755021175" sldId="446"/>
        </pc:sldMkLst>
      </pc:sldChg>
      <pc:sldChg chg="add del">
        <pc:chgData name="Manish Sharma" userId="b799adb9ba789c8f" providerId="LiveId" clId="{4016281F-8E08-405C-8946-5C53BE5070C5}" dt="2023-05-08T04:54:32.100" v="247"/>
        <pc:sldMkLst>
          <pc:docMk/>
          <pc:sldMk cId="2232520977" sldId="451"/>
        </pc:sldMkLst>
      </pc:sldChg>
      <pc:sldChg chg="add del">
        <pc:chgData name="Manish Sharma" userId="b799adb9ba789c8f" providerId="LiveId" clId="{4016281F-8E08-405C-8946-5C53BE5070C5}" dt="2023-05-08T04:54:32.100" v="247"/>
        <pc:sldMkLst>
          <pc:docMk/>
          <pc:sldMk cId="721619654" sldId="453"/>
        </pc:sldMkLst>
      </pc:sldChg>
      <pc:sldChg chg="add del">
        <pc:chgData name="Manish Sharma" userId="b799adb9ba789c8f" providerId="LiveId" clId="{4016281F-8E08-405C-8946-5C53BE5070C5}" dt="2023-05-08T04:55:40.544" v="251"/>
        <pc:sldMkLst>
          <pc:docMk/>
          <pc:sldMk cId="778852520" sldId="454"/>
        </pc:sldMkLst>
      </pc:sldChg>
      <pc:sldChg chg="addSp delSp add del setBg delDesignElem">
        <pc:chgData name="Manish Sharma" userId="b799adb9ba789c8f" providerId="LiveId" clId="{4016281F-8E08-405C-8946-5C53BE5070C5}" dt="2023-05-08T04:55:40.544" v="251"/>
        <pc:sldMkLst>
          <pc:docMk/>
          <pc:sldMk cId="2662589359" sldId="456"/>
        </pc:sldMkLst>
        <pc:spChg chg="add del">
          <ac:chgData name="Manish Sharma" userId="b799adb9ba789c8f" providerId="LiveId" clId="{4016281F-8E08-405C-8946-5C53BE5070C5}" dt="2023-05-08T04:55:40.513" v="250"/>
          <ac:spMkLst>
            <pc:docMk/>
            <pc:sldMk cId="2662589359" sldId="456"/>
            <ac:spMk id="26" creationId="{907EF6B7-1338-4443-8C46-6A318D952DFD}"/>
          </ac:spMkLst>
        </pc:spChg>
        <pc:spChg chg="add del">
          <ac:chgData name="Manish Sharma" userId="b799adb9ba789c8f" providerId="LiveId" clId="{4016281F-8E08-405C-8946-5C53BE5070C5}" dt="2023-05-08T04:55:40.513" v="250"/>
          <ac:spMkLst>
            <pc:docMk/>
            <pc:sldMk cId="2662589359" sldId="456"/>
            <ac:spMk id="27" creationId="{DAAE4CDD-124C-4DCF-9584-B6033B545DD5}"/>
          </ac:spMkLst>
        </pc:spChg>
        <pc:spChg chg="add del">
          <ac:chgData name="Manish Sharma" userId="b799adb9ba789c8f" providerId="LiveId" clId="{4016281F-8E08-405C-8946-5C53BE5070C5}" dt="2023-05-08T04:55:40.513" v="250"/>
          <ac:spMkLst>
            <pc:docMk/>
            <pc:sldMk cId="2662589359" sldId="456"/>
            <ac:spMk id="28" creationId="{081E4A58-353D-44AE-B2FC-2A74E2E400F7}"/>
          </ac:spMkLst>
        </pc:spChg>
      </pc:sldChg>
      <pc:sldChg chg="add del">
        <pc:chgData name="Manish Sharma" userId="b799adb9ba789c8f" providerId="LiveId" clId="{4016281F-8E08-405C-8946-5C53BE5070C5}" dt="2023-05-11T07:37:57.477" v="1108"/>
        <pc:sldMkLst>
          <pc:docMk/>
          <pc:sldMk cId="3305788119" sldId="491"/>
        </pc:sldMkLst>
      </pc:sldChg>
      <pc:sldChg chg="add del">
        <pc:chgData name="Manish Sharma" userId="b799adb9ba789c8f" providerId="LiveId" clId="{4016281F-8E08-405C-8946-5C53BE5070C5}" dt="2023-05-08T04:56:47.120" v="252"/>
        <pc:sldMkLst>
          <pc:docMk/>
          <pc:sldMk cId="448720223" sldId="501"/>
        </pc:sldMkLst>
      </pc:sldChg>
      <pc:sldChg chg="addSp delSp modSp new mod">
        <pc:chgData name="Manish Sharma" userId="b799adb9ba789c8f" providerId="LiveId" clId="{4016281F-8E08-405C-8946-5C53BE5070C5}" dt="2023-05-08T05:54:11.685" v="278" actId="167"/>
        <pc:sldMkLst>
          <pc:docMk/>
          <pc:sldMk cId="4258593628" sldId="502"/>
        </pc:sldMkLst>
        <pc:spChg chg="del">
          <ac:chgData name="Manish Sharma" userId="b799adb9ba789c8f" providerId="LiveId" clId="{4016281F-8E08-405C-8946-5C53BE5070C5}" dt="2023-05-08T05:17:26.468" v="264" actId="478"/>
          <ac:spMkLst>
            <pc:docMk/>
            <pc:sldMk cId="4258593628" sldId="502"/>
            <ac:spMk id="2" creationId="{7BD8BF5E-5FE9-8550-848D-7A951B814AEE}"/>
          </ac:spMkLst>
        </pc:spChg>
        <pc:spChg chg="del">
          <ac:chgData name="Manish Sharma" userId="b799adb9ba789c8f" providerId="LiveId" clId="{4016281F-8E08-405C-8946-5C53BE5070C5}" dt="2023-05-08T05:17:26.468" v="264" actId="478"/>
          <ac:spMkLst>
            <pc:docMk/>
            <pc:sldMk cId="4258593628" sldId="502"/>
            <ac:spMk id="3" creationId="{4CFDE515-4B59-512A-100C-E2BC05BECB14}"/>
          </ac:spMkLst>
        </pc:spChg>
        <pc:spChg chg="add mod">
          <ac:chgData name="Manish Sharma" userId="b799adb9ba789c8f" providerId="LiveId" clId="{4016281F-8E08-405C-8946-5C53BE5070C5}" dt="2023-05-08T05:17:49.162" v="265"/>
          <ac:spMkLst>
            <pc:docMk/>
            <pc:sldMk cId="4258593628" sldId="502"/>
            <ac:spMk id="4" creationId="{B24938C2-E054-16A9-FFA9-62C21A2367AC}"/>
          </ac:spMkLst>
        </pc:spChg>
        <pc:spChg chg="add mod">
          <ac:chgData name="Manish Sharma" userId="b799adb9ba789c8f" providerId="LiveId" clId="{4016281F-8E08-405C-8946-5C53BE5070C5}" dt="2023-05-08T05:52:19.279" v="266"/>
          <ac:spMkLst>
            <pc:docMk/>
            <pc:sldMk cId="4258593628" sldId="502"/>
            <ac:spMk id="6" creationId="{AFA15B65-242B-CB70-40BA-24D2236E0684}"/>
          </ac:spMkLst>
        </pc:spChg>
        <pc:spChg chg="add mod">
          <ac:chgData name="Manish Sharma" userId="b799adb9ba789c8f" providerId="LiveId" clId="{4016281F-8E08-405C-8946-5C53BE5070C5}" dt="2023-05-08T05:52:19.279" v="266"/>
          <ac:spMkLst>
            <pc:docMk/>
            <pc:sldMk cId="4258593628" sldId="502"/>
            <ac:spMk id="7" creationId="{9FF90475-9EC1-B9D9-4564-654082B2A8F8}"/>
          </ac:spMkLst>
        </pc:spChg>
        <pc:spChg chg="add mod">
          <ac:chgData name="Manish Sharma" userId="b799adb9ba789c8f" providerId="LiveId" clId="{4016281F-8E08-405C-8946-5C53BE5070C5}" dt="2023-05-08T05:52:27.473" v="267"/>
          <ac:spMkLst>
            <pc:docMk/>
            <pc:sldMk cId="4258593628" sldId="502"/>
            <ac:spMk id="9" creationId="{979EE249-1248-9F20-62F2-EB6FF5B84537}"/>
          </ac:spMkLst>
        </pc:spChg>
        <pc:spChg chg="add mod">
          <ac:chgData name="Manish Sharma" userId="b799adb9ba789c8f" providerId="LiveId" clId="{4016281F-8E08-405C-8946-5C53BE5070C5}" dt="2023-05-08T05:52:27.473" v="267"/>
          <ac:spMkLst>
            <pc:docMk/>
            <pc:sldMk cId="4258593628" sldId="502"/>
            <ac:spMk id="10" creationId="{7C2E6D66-75ED-6CB4-9ABA-D567AD7844BB}"/>
          </ac:spMkLst>
        </pc:spChg>
        <pc:spChg chg="add mod">
          <ac:chgData name="Manish Sharma" userId="b799adb9ba789c8f" providerId="LiveId" clId="{4016281F-8E08-405C-8946-5C53BE5070C5}" dt="2023-05-08T05:52:35.991" v="268"/>
          <ac:spMkLst>
            <pc:docMk/>
            <pc:sldMk cId="4258593628" sldId="502"/>
            <ac:spMk id="12" creationId="{2A6D55B9-EB9B-4D05-D0AA-062CD7F10EEE}"/>
          </ac:spMkLst>
        </pc:spChg>
        <pc:spChg chg="add mod">
          <ac:chgData name="Manish Sharma" userId="b799adb9ba789c8f" providerId="LiveId" clId="{4016281F-8E08-405C-8946-5C53BE5070C5}" dt="2023-05-08T05:52:35.991" v="268"/>
          <ac:spMkLst>
            <pc:docMk/>
            <pc:sldMk cId="4258593628" sldId="502"/>
            <ac:spMk id="13" creationId="{21AD8743-7D2D-24C9-1408-89C996C741C5}"/>
          </ac:spMkLst>
        </pc:spChg>
        <pc:spChg chg="add mod">
          <ac:chgData name="Manish Sharma" userId="b799adb9ba789c8f" providerId="LiveId" clId="{4016281F-8E08-405C-8946-5C53BE5070C5}" dt="2023-05-08T05:52:42.610" v="269"/>
          <ac:spMkLst>
            <pc:docMk/>
            <pc:sldMk cId="4258593628" sldId="502"/>
            <ac:spMk id="14" creationId="{50FCC070-B4D6-5590-5788-A75A36CEBD2E}"/>
          </ac:spMkLst>
        </pc:spChg>
        <pc:spChg chg="add mod">
          <ac:chgData name="Manish Sharma" userId="b799adb9ba789c8f" providerId="LiveId" clId="{4016281F-8E08-405C-8946-5C53BE5070C5}" dt="2023-05-08T05:52:42.610" v="269"/>
          <ac:spMkLst>
            <pc:docMk/>
            <pc:sldMk cId="4258593628" sldId="502"/>
            <ac:spMk id="16" creationId="{BA0EDED7-9024-D5C6-2AC7-39E2C6320869}"/>
          </ac:spMkLst>
        </pc:spChg>
        <pc:spChg chg="add mod">
          <ac:chgData name="Manish Sharma" userId="b799adb9ba789c8f" providerId="LiveId" clId="{4016281F-8E08-405C-8946-5C53BE5070C5}" dt="2023-05-08T05:52:49.884" v="270"/>
          <ac:spMkLst>
            <pc:docMk/>
            <pc:sldMk cId="4258593628" sldId="502"/>
            <ac:spMk id="17" creationId="{BC04456F-8628-AE8F-5915-B01EBC5C9038}"/>
          </ac:spMkLst>
        </pc:spChg>
        <pc:spChg chg="add mod">
          <ac:chgData name="Manish Sharma" userId="b799adb9ba789c8f" providerId="LiveId" clId="{4016281F-8E08-405C-8946-5C53BE5070C5}" dt="2023-05-08T05:52:58.811" v="271"/>
          <ac:spMkLst>
            <pc:docMk/>
            <pc:sldMk cId="4258593628" sldId="502"/>
            <ac:spMk id="21" creationId="{261F9128-36DB-0A45-BB6F-A4A579F73D46}"/>
          </ac:spMkLst>
        </pc:spChg>
        <pc:spChg chg="add mod">
          <ac:chgData name="Manish Sharma" userId="b799adb9ba789c8f" providerId="LiveId" clId="{4016281F-8E08-405C-8946-5C53BE5070C5}" dt="2023-05-08T05:53:07.279" v="272"/>
          <ac:spMkLst>
            <pc:docMk/>
            <pc:sldMk cId="4258593628" sldId="502"/>
            <ac:spMk id="23" creationId="{56E14A02-C30E-110E-C296-6B900C12A2A8}"/>
          </ac:spMkLst>
        </pc:spChg>
        <pc:spChg chg="add mod">
          <ac:chgData name="Manish Sharma" userId="b799adb9ba789c8f" providerId="LiveId" clId="{4016281F-8E08-405C-8946-5C53BE5070C5}" dt="2023-05-08T05:53:07.279" v="272"/>
          <ac:spMkLst>
            <pc:docMk/>
            <pc:sldMk cId="4258593628" sldId="502"/>
            <ac:spMk id="24" creationId="{1B69A5D0-428F-1737-16F7-E262AEB87032}"/>
          </ac:spMkLst>
        </pc:spChg>
        <pc:spChg chg="add mod">
          <ac:chgData name="Manish Sharma" userId="b799adb9ba789c8f" providerId="LiveId" clId="{4016281F-8E08-405C-8946-5C53BE5070C5}" dt="2023-05-08T05:53:17.062" v="273"/>
          <ac:spMkLst>
            <pc:docMk/>
            <pc:sldMk cId="4258593628" sldId="502"/>
            <ac:spMk id="25" creationId="{F3B9C013-5279-76E9-5A47-6D40DB66F191}"/>
          </ac:spMkLst>
        </pc:spChg>
        <pc:spChg chg="add mod">
          <ac:chgData name="Manish Sharma" userId="b799adb9ba789c8f" providerId="LiveId" clId="{4016281F-8E08-405C-8946-5C53BE5070C5}" dt="2023-05-08T05:53:17.062" v="273"/>
          <ac:spMkLst>
            <pc:docMk/>
            <pc:sldMk cId="4258593628" sldId="502"/>
            <ac:spMk id="26" creationId="{B3628319-8732-CEF5-F03B-D700B2893729}"/>
          </ac:spMkLst>
        </pc:spChg>
        <pc:spChg chg="add mod">
          <ac:chgData name="Manish Sharma" userId="b799adb9ba789c8f" providerId="LiveId" clId="{4016281F-8E08-405C-8946-5C53BE5070C5}" dt="2023-05-08T05:53:24.298" v="274"/>
          <ac:spMkLst>
            <pc:docMk/>
            <pc:sldMk cId="4258593628" sldId="502"/>
            <ac:spMk id="28" creationId="{D48964CD-398D-31C5-8433-C369FF7BE412}"/>
          </ac:spMkLst>
        </pc:spChg>
        <pc:spChg chg="add mod">
          <ac:chgData name="Manish Sharma" userId="b799adb9ba789c8f" providerId="LiveId" clId="{4016281F-8E08-405C-8946-5C53BE5070C5}" dt="2023-05-08T05:53:32.942" v="275"/>
          <ac:spMkLst>
            <pc:docMk/>
            <pc:sldMk cId="4258593628" sldId="502"/>
            <ac:spMk id="29" creationId="{76AB7981-6375-708C-4E4C-8057E69A47A4}"/>
          </ac:spMkLst>
        </pc:spChg>
        <pc:spChg chg="add mod">
          <ac:chgData name="Manish Sharma" userId="b799adb9ba789c8f" providerId="LiveId" clId="{4016281F-8E08-405C-8946-5C53BE5070C5}" dt="2023-05-08T05:53:48.738" v="276"/>
          <ac:spMkLst>
            <pc:docMk/>
            <pc:sldMk cId="4258593628" sldId="502"/>
            <ac:spMk id="30" creationId="{A7094AEB-F0E0-C669-4A82-CFDCF831687A}"/>
          </ac:spMkLst>
        </pc:spChg>
        <pc:spChg chg="add mod ord">
          <ac:chgData name="Manish Sharma" userId="b799adb9ba789c8f" providerId="LiveId" clId="{4016281F-8E08-405C-8946-5C53BE5070C5}" dt="2023-05-08T05:54:11.685" v="278" actId="167"/>
          <ac:spMkLst>
            <pc:docMk/>
            <pc:sldMk cId="4258593628" sldId="502"/>
            <ac:spMk id="31" creationId="{CAFEEF09-1F6C-7423-C5BA-3B48E48941EC}"/>
          </ac:spMkLst>
        </pc:spChg>
        <pc:spChg chg="add mod ord">
          <ac:chgData name="Manish Sharma" userId="b799adb9ba789c8f" providerId="LiveId" clId="{4016281F-8E08-405C-8946-5C53BE5070C5}" dt="2023-05-08T05:54:11.685" v="278" actId="167"/>
          <ac:spMkLst>
            <pc:docMk/>
            <pc:sldMk cId="4258593628" sldId="502"/>
            <ac:spMk id="32" creationId="{2B38194C-1BBC-35E3-11D4-9D5110E6EB3A}"/>
          </ac:spMkLst>
        </pc:spChg>
        <pc:cxnChg chg="add mod">
          <ac:chgData name="Manish Sharma" userId="b799adb9ba789c8f" providerId="LiveId" clId="{4016281F-8E08-405C-8946-5C53BE5070C5}" dt="2023-05-08T05:52:19.279" v="266"/>
          <ac:cxnSpMkLst>
            <pc:docMk/>
            <pc:sldMk cId="4258593628" sldId="502"/>
            <ac:cxnSpMk id="5" creationId="{143BA990-AAAB-F265-A7D7-CEC34C7478B2}"/>
          </ac:cxnSpMkLst>
        </pc:cxnChg>
        <pc:cxnChg chg="add mod">
          <ac:chgData name="Manish Sharma" userId="b799adb9ba789c8f" providerId="LiveId" clId="{4016281F-8E08-405C-8946-5C53BE5070C5}" dt="2023-05-08T05:52:27.473" v="267"/>
          <ac:cxnSpMkLst>
            <pc:docMk/>
            <pc:sldMk cId="4258593628" sldId="502"/>
            <ac:cxnSpMk id="8" creationId="{C44421CC-9F12-1429-C55F-80AC7C47C4F7}"/>
          </ac:cxnSpMkLst>
        </pc:cxnChg>
        <pc:cxnChg chg="add mod">
          <ac:chgData name="Manish Sharma" userId="b799adb9ba789c8f" providerId="LiveId" clId="{4016281F-8E08-405C-8946-5C53BE5070C5}" dt="2023-05-08T05:52:35.991" v="268"/>
          <ac:cxnSpMkLst>
            <pc:docMk/>
            <pc:sldMk cId="4258593628" sldId="502"/>
            <ac:cxnSpMk id="11" creationId="{E324C7EC-EB5F-8715-AD35-C4B41929A5AC}"/>
          </ac:cxnSpMkLst>
        </pc:cxnChg>
        <pc:cxnChg chg="add mod">
          <ac:chgData name="Manish Sharma" userId="b799adb9ba789c8f" providerId="LiveId" clId="{4016281F-8E08-405C-8946-5C53BE5070C5}" dt="2023-05-08T05:52:42.610" v="269"/>
          <ac:cxnSpMkLst>
            <pc:docMk/>
            <pc:sldMk cId="4258593628" sldId="502"/>
            <ac:cxnSpMk id="15" creationId="{3C99304A-7AEC-F085-E234-CD9AFFF009CA}"/>
          </ac:cxnSpMkLst>
        </pc:cxnChg>
        <pc:cxnChg chg="add mod">
          <ac:chgData name="Manish Sharma" userId="b799adb9ba789c8f" providerId="LiveId" clId="{4016281F-8E08-405C-8946-5C53BE5070C5}" dt="2023-05-08T05:52:49.884" v="270"/>
          <ac:cxnSpMkLst>
            <pc:docMk/>
            <pc:sldMk cId="4258593628" sldId="502"/>
            <ac:cxnSpMk id="18" creationId="{53D6B5E0-EC7C-7544-76CD-799BEFF36945}"/>
          </ac:cxnSpMkLst>
        </pc:cxnChg>
        <pc:cxnChg chg="add mod">
          <ac:chgData name="Manish Sharma" userId="b799adb9ba789c8f" providerId="LiveId" clId="{4016281F-8E08-405C-8946-5C53BE5070C5}" dt="2023-05-08T05:52:49.884" v="270"/>
          <ac:cxnSpMkLst>
            <pc:docMk/>
            <pc:sldMk cId="4258593628" sldId="502"/>
            <ac:cxnSpMk id="19" creationId="{667D25FE-BC8A-D5A6-54F6-1A9D31E5DF65}"/>
          </ac:cxnSpMkLst>
        </pc:cxnChg>
        <pc:cxnChg chg="add mod">
          <ac:chgData name="Manish Sharma" userId="b799adb9ba789c8f" providerId="LiveId" clId="{4016281F-8E08-405C-8946-5C53BE5070C5}" dt="2023-05-08T05:52:49.884" v="270"/>
          <ac:cxnSpMkLst>
            <pc:docMk/>
            <pc:sldMk cId="4258593628" sldId="502"/>
            <ac:cxnSpMk id="20" creationId="{8BA69DB2-CBA6-4412-BF85-5DB6FF80E752}"/>
          </ac:cxnSpMkLst>
        </pc:cxnChg>
        <pc:cxnChg chg="add mod">
          <ac:chgData name="Manish Sharma" userId="b799adb9ba789c8f" providerId="LiveId" clId="{4016281F-8E08-405C-8946-5C53BE5070C5}" dt="2023-05-08T05:52:58.811" v="271"/>
          <ac:cxnSpMkLst>
            <pc:docMk/>
            <pc:sldMk cId="4258593628" sldId="502"/>
            <ac:cxnSpMk id="22" creationId="{38B5740B-2888-860A-1F27-4E81A8B037E6}"/>
          </ac:cxnSpMkLst>
        </pc:cxnChg>
        <pc:cxnChg chg="add mod">
          <ac:chgData name="Manish Sharma" userId="b799adb9ba789c8f" providerId="LiveId" clId="{4016281F-8E08-405C-8946-5C53BE5070C5}" dt="2023-05-08T05:53:17.062" v="273"/>
          <ac:cxnSpMkLst>
            <pc:docMk/>
            <pc:sldMk cId="4258593628" sldId="502"/>
            <ac:cxnSpMk id="27" creationId="{AF80A97A-600D-2C32-AE3F-4D61596FE637}"/>
          </ac:cxnSpMkLst>
        </pc:cxnChg>
      </pc:sldChg>
      <pc:sldChg chg="del">
        <pc:chgData name="Manish Sharma" userId="b799adb9ba789c8f" providerId="LiveId" clId="{4016281F-8E08-405C-8946-5C53BE5070C5}" dt="2023-05-08T03:23:10.402" v="0" actId="47"/>
        <pc:sldMkLst>
          <pc:docMk/>
          <pc:sldMk cId="766788346" sldId="503"/>
        </pc:sldMkLst>
      </pc:sldChg>
      <pc:sldChg chg="del">
        <pc:chgData name="Manish Sharma" userId="b799adb9ba789c8f" providerId="LiveId" clId="{4016281F-8E08-405C-8946-5C53BE5070C5}" dt="2023-05-08T03:23:10.402" v="0" actId="47"/>
        <pc:sldMkLst>
          <pc:docMk/>
          <pc:sldMk cId="4221086960" sldId="504"/>
        </pc:sldMkLst>
      </pc:sldChg>
      <pc:sldChg chg="add del">
        <pc:chgData name="Manish Sharma" userId="b799adb9ba789c8f" providerId="LiveId" clId="{4016281F-8E08-405C-8946-5C53BE5070C5}" dt="2023-05-08T06:55:04.949" v="280"/>
        <pc:sldMkLst>
          <pc:docMk/>
          <pc:sldMk cId="2469428074" sldId="505"/>
        </pc:sldMkLst>
      </pc:sldChg>
      <pc:sldChg chg="add del">
        <pc:chgData name="Manish Sharma" userId="b799adb9ba789c8f" providerId="LiveId" clId="{4016281F-8E08-405C-8946-5C53BE5070C5}" dt="2023-05-08T06:55:04.949" v="280"/>
        <pc:sldMkLst>
          <pc:docMk/>
          <pc:sldMk cId="2162259353" sldId="506"/>
        </pc:sldMkLst>
      </pc:sldChg>
      <pc:sldChg chg="add del">
        <pc:chgData name="Manish Sharma" userId="b799adb9ba789c8f" providerId="LiveId" clId="{4016281F-8E08-405C-8946-5C53BE5070C5}" dt="2023-05-08T06:55:04.949" v="280"/>
        <pc:sldMkLst>
          <pc:docMk/>
          <pc:sldMk cId="1843520571" sldId="507"/>
        </pc:sldMkLst>
      </pc:sldChg>
      <pc:sldChg chg="add del">
        <pc:chgData name="Manish Sharma" userId="b799adb9ba789c8f" providerId="LiveId" clId="{4016281F-8E08-405C-8946-5C53BE5070C5}" dt="2023-05-08T10:59:31.991" v="283"/>
        <pc:sldMkLst>
          <pc:docMk/>
          <pc:sldMk cId="2392687645" sldId="510"/>
        </pc:sldMkLst>
      </pc:sldChg>
      <pc:sldChg chg="del">
        <pc:chgData name="Manish Sharma" userId="b799adb9ba789c8f" providerId="LiveId" clId="{4016281F-8E08-405C-8946-5C53BE5070C5}" dt="2023-05-08T03:23:10.402" v="0" actId="47"/>
        <pc:sldMkLst>
          <pc:docMk/>
          <pc:sldMk cId="1172315769" sldId="518"/>
        </pc:sldMkLst>
      </pc:sldChg>
      <pc:sldChg chg="add del">
        <pc:chgData name="Manish Sharma" userId="b799adb9ba789c8f" providerId="LiveId" clId="{4016281F-8E08-405C-8946-5C53BE5070C5}" dt="2023-05-08T10:00:21.867" v="282"/>
        <pc:sldMkLst>
          <pc:docMk/>
          <pc:sldMk cId="1426317386" sldId="522"/>
        </pc:sldMkLst>
      </pc:sldChg>
      <pc:sldChg chg="addSp delSp modSp new mod">
        <pc:chgData name="Manish Sharma" userId="b799adb9ba789c8f" providerId="LiveId" clId="{4016281F-8E08-405C-8946-5C53BE5070C5}" dt="2023-05-08T11:18:10.572" v="293"/>
        <pc:sldMkLst>
          <pc:docMk/>
          <pc:sldMk cId="289370863" sldId="523"/>
        </pc:sldMkLst>
        <pc:spChg chg="mod">
          <ac:chgData name="Manish Sharma" userId="b799adb9ba789c8f" providerId="LiveId" clId="{4016281F-8E08-405C-8946-5C53BE5070C5}" dt="2023-05-08T11:12:22.688" v="285"/>
          <ac:spMkLst>
            <pc:docMk/>
            <pc:sldMk cId="289370863" sldId="523"/>
            <ac:spMk id="2" creationId="{C602AA96-78DE-4119-6992-1714C47DCF58}"/>
          </ac:spMkLst>
        </pc:spChg>
        <pc:spChg chg="del">
          <ac:chgData name="Manish Sharma" userId="b799adb9ba789c8f" providerId="LiveId" clId="{4016281F-8E08-405C-8946-5C53BE5070C5}" dt="2023-05-08T11:12:43.296" v="286" actId="478"/>
          <ac:spMkLst>
            <pc:docMk/>
            <pc:sldMk cId="289370863" sldId="523"/>
            <ac:spMk id="3" creationId="{D3970308-7CC7-52A4-FD23-1B6180C351A7}"/>
          </ac:spMkLst>
        </pc:spChg>
        <pc:spChg chg="add mod">
          <ac:chgData name="Manish Sharma" userId="b799adb9ba789c8f" providerId="LiveId" clId="{4016281F-8E08-405C-8946-5C53BE5070C5}" dt="2023-05-08T11:14:11.731" v="287"/>
          <ac:spMkLst>
            <pc:docMk/>
            <pc:sldMk cId="289370863" sldId="523"/>
            <ac:spMk id="4" creationId="{593412FE-C38C-FAB5-F6F0-6F0DC7F94077}"/>
          </ac:spMkLst>
        </pc:spChg>
        <pc:spChg chg="add mod">
          <ac:chgData name="Manish Sharma" userId="b799adb9ba789c8f" providerId="LiveId" clId="{4016281F-8E08-405C-8946-5C53BE5070C5}" dt="2023-05-08T11:14:11.731" v="287"/>
          <ac:spMkLst>
            <pc:docMk/>
            <pc:sldMk cId="289370863" sldId="523"/>
            <ac:spMk id="6" creationId="{824B9ECF-238F-7E80-9691-A07B8B6559CF}"/>
          </ac:spMkLst>
        </pc:spChg>
        <pc:spChg chg="add mod">
          <ac:chgData name="Manish Sharma" userId="b799adb9ba789c8f" providerId="LiveId" clId="{4016281F-8E08-405C-8946-5C53BE5070C5}" dt="2023-05-08T11:14:16.632" v="288"/>
          <ac:spMkLst>
            <pc:docMk/>
            <pc:sldMk cId="289370863" sldId="523"/>
            <ac:spMk id="7" creationId="{946891AE-0061-DA59-BC42-460FEC283CD5}"/>
          </ac:spMkLst>
        </pc:spChg>
        <pc:spChg chg="add mod">
          <ac:chgData name="Manish Sharma" userId="b799adb9ba789c8f" providerId="LiveId" clId="{4016281F-8E08-405C-8946-5C53BE5070C5}" dt="2023-05-08T11:14:30.814" v="289"/>
          <ac:spMkLst>
            <pc:docMk/>
            <pc:sldMk cId="289370863" sldId="523"/>
            <ac:spMk id="9" creationId="{5367B66C-D041-33BA-9DB1-4BEC3A4BAE8B}"/>
          </ac:spMkLst>
        </pc:spChg>
        <pc:spChg chg="add mod">
          <ac:chgData name="Manish Sharma" userId="b799adb9ba789c8f" providerId="LiveId" clId="{4016281F-8E08-405C-8946-5C53BE5070C5}" dt="2023-05-08T11:17:38.381" v="290"/>
          <ac:spMkLst>
            <pc:docMk/>
            <pc:sldMk cId="289370863" sldId="523"/>
            <ac:spMk id="11" creationId="{E8D01EBB-9956-3959-0380-C0AFE7D6C720}"/>
          </ac:spMkLst>
        </pc:spChg>
        <pc:spChg chg="add mod">
          <ac:chgData name="Manish Sharma" userId="b799adb9ba789c8f" providerId="LiveId" clId="{4016281F-8E08-405C-8946-5C53BE5070C5}" dt="2023-05-08T11:17:38.381" v="290"/>
          <ac:spMkLst>
            <pc:docMk/>
            <pc:sldMk cId="289370863" sldId="523"/>
            <ac:spMk id="12" creationId="{BB79F51C-724A-CC7D-4190-4138FF2062DA}"/>
          </ac:spMkLst>
        </pc:spChg>
        <pc:spChg chg="add mod">
          <ac:chgData name="Manish Sharma" userId="b799adb9ba789c8f" providerId="LiveId" clId="{4016281F-8E08-405C-8946-5C53BE5070C5}" dt="2023-05-08T11:17:38.381" v="290"/>
          <ac:spMkLst>
            <pc:docMk/>
            <pc:sldMk cId="289370863" sldId="523"/>
            <ac:spMk id="14" creationId="{D1260EAA-ACD6-45C1-8FDB-09BB4A17D8A6}"/>
          </ac:spMkLst>
        </pc:spChg>
        <pc:spChg chg="add mod">
          <ac:chgData name="Manish Sharma" userId="b799adb9ba789c8f" providerId="LiveId" clId="{4016281F-8E08-405C-8946-5C53BE5070C5}" dt="2023-05-08T11:17:49.416" v="291"/>
          <ac:spMkLst>
            <pc:docMk/>
            <pc:sldMk cId="289370863" sldId="523"/>
            <ac:spMk id="16" creationId="{8E574554-088B-514C-9B06-99C1FC07825B}"/>
          </ac:spMkLst>
        </pc:spChg>
        <pc:spChg chg="add mod">
          <ac:chgData name="Manish Sharma" userId="b799adb9ba789c8f" providerId="LiveId" clId="{4016281F-8E08-405C-8946-5C53BE5070C5}" dt="2023-05-08T11:18:00.536" v="292"/>
          <ac:spMkLst>
            <pc:docMk/>
            <pc:sldMk cId="289370863" sldId="523"/>
            <ac:spMk id="19" creationId="{0ED3D295-E876-497D-20B0-256E6C8589C0}"/>
          </ac:spMkLst>
        </pc:spChg>
        <pc:spChg chg="add mod">
          <ac:chgData name="Manish Sharma" userId="b799adb9ba789c8f" providerId="LiveId" clId="{4016281F-8E08-405C-8946-5C53BE5070C5}" dt="2023-05-08T11:18:00.536" v="292"/>
          <ac:spMkLst>
            <pc:docMk/>
            <pc:sldMk cId="289370863" sldId="523"/>
            <ac:spMk id="21" creationId="{B00EDC74-0A32-F69E-71D8-7EEAD4917B4D}"/>
          </ac:spMkLst>
        </pc:spChg>
        <pc:spChg chg="add mod">
          <ac:chgData name="Manish Sharma" userId="b799adb9ba789c8f" providerId="LiveId" clId="{4016281F-8E08-405C-8946-5C53BE5070C5}" dt="2023-05-08T11:18:10.572" v="293"/>
          <ac:spMkLst>
            <pc:docMk/>
            <pc:sldMk cId="289370863" sldId="523"/>
            <ac:spMk id="23" creationId="{9F5F8832-9484-711A-9C01-781DE6CFA40C}"/>
          </ac:spMkLst>
        </pc:spChg>
        <pc:spChg chg="add mod">
          <ac:chgData name="Manish Sharma" userId="b799adb9ba789c8f" providerId="LiveId" clId="{4016281F-8E08-405C-8946-5C53BE5070C5}" dt="2023-05-08T11:18:10.572" v="293"/>
          <ac:spMkLst>
            <pc:docMk/>
            <pc:sldMk cId="289370863" sldId="523"/>
            <ac:spMk id="26" creationId="{A905A826-F390-BB65-DFBB-EC457B032442}"/>
          </ac:spMkLst>
        </pc:spChg>
        <pc:cxnChg chg="add mod">
          <ac:chgData name="Manish Sharma" userId="b799adb9ba789c8f" providerId="LiveId" clId="{4016281F-8E08-405C-8946-5C53BE5070C5}" dt="2023-05-08T11:14:11.731" v="287"/>
          <ac:cxnSpMkLst>
            <pc:docMk/>
            <pc:sldMk cId="289370863" sldId="523"/>
            <ac:cxnSpMk id="5" creationId="{59A5B9B7-3642-EDC7-A991-4392AC0057AC}"/>
          </ac:cxnSpMkLst>
        </pc:cxnChg>
        <pc:cxnChg chg="add mod">
          <ac:chgData name="Manish Sharma" userId="b799adb9ba789c8f" providerId="LiveId" clId="{4016281F-8E08-405C-8946-5C53BE5070C5}" dt="2023-05-08T11:14:16.632" v="288"/>
          <ac:cxnSpMkLst>
            <pc:docMk/>
            <pc:sldMk cId="289370863" sldId="523"/>
            <ac:cxnSpMk id="8" creationId="{48F5AD3F-7357-D525-7B54-6504A38BF8E6}"/>
          </ac:cxnSpMkLst>
        </pc:cxnChg>
        <pc:cxnChg chg="add mod">
          <ac:chgData name="Manish Sharma" userId="b799adb9ba789c8f" providerId="LiveId" clId="{4016281F-8E08-405C-8946-5C53BE5070C5}" dt="2023-05-08T11:14:30.814" v="289"/>
          <ac:cxnSpMkLst>
            <pc:docMk/>
            <pc:sldMk cId="289370863" sldId="523"/>
            <ac:cxnSpMk id="10" creationId="{F9C6F29E-1E1F-7811-9779-E2382FC5825B}"/>
          </ac:cxnSpMkLst>
        </pc:cxnChg>
        <pc:cxnChg chg="add mod">
          <ac:chgData name="Manish Sharma" userId="b799adb9ba789c8f" providerId="LiveId" clId="{4016281F-8E08-405C-8946-5C53BE5070C5}" dt="2023-05-08T11:17:38.381" v="290"/>
          <ac:cxnSpMkLst>
            <pc:docMk/>
            <pc:sldMk cId="289370863" sldId="523"/>
            <ac:cxnSpMk id="13" creationId="{BF2BEE15-FB97-64D7-2CDC-52BA8BB5BE9D}"/>
          </ac:cxnSpMkLst>
        </pc:cxnChg>
        <pc:cxnChg chg="add mod">
          <ac:chgData name="Manish Sharma" userId="b799adb9ba789c8f" providerId="LiveId" clId="{4016281F-8E08-405C-8946-5C53BE5070C5}" dt="2023-05-08T11:17:38.381" v="290"/>
          <ac:cxnSpMkLst>
            <pc:docMk/>
            <pc:sldMk cId="289370863" sldId="523"/>
            <ac:cxnSpMk id="15" creationId="{C3108936-F846-415C-7ED2-46F762D7942B}"/>
          </ac:cxnSpMkLst>
        </pc:cxnChg>
        <pc:cxnChg chg="add mod">
          <ac:chgData name="Manish Sharma" userId="b799adb9ba789c8f" providerId="LiveId" clId="{4016281F-8E08-405C-8946-5C53BE5070C5}" dt="2023-05-08T11:17:49.416" v="291"/>
          <ac:cxnSpMkLst>
            <pc:docMk/>
            <pc:sldMk cId="289370863" sldId="523"/>
            <ac:cxnSpMk id="17" creationId="{487B846E-4521-7640-7883-A4F24AC48825}"/>
          </ac:cxnSpMkLst>
        </pc:cxnChg>
        <pc:cxnChg chg="add mod">
          <ac:chgData name="Manish Sharma" userId="b799adb9ba789c8f" providerId="LiveId" clId="{4016281F-8E08-405C-8946-5C53BE5070C5}" dt="2023-05-08T11:17:49.416" v="291"/>
          <ac:cxnSpMkLst>
            <pc:docMk/>
            <pc:sldMk cId="289370863" sldId="523"/>
            <ac:cxnSpMk id="18" creationId="{8541721D-954A-32D0-D2ED-9BB22F41F472}"/>
          </ac:cxnSpMkLst>
        </pc:cxnChg>
        <pc:cxnChg chg="add mod">
          <ac:chgData name="Manish Sharma" userId="b799adb9ba789c8f" providerId="LiveId" clId="{4016281F-8E08-405C-8946-5C53BE5070C5}" dt="2023-05-08T11:18:00.536" v="292"/>
          <ac:cxnSpMkLst>
            <pc:docMk/>
            <pc:sldMk cId="289370863" sldId="523"/>
            <ac:cxnSpMk id="20" creationId="{08F44FEA-1EA5-9A67-3066-A902435459AC}"/>
          </ac:cxnSpMkLst>
        </pc:cxnChg>
        <pc:cxnChg chg="add mod">
          <ac:chgData name="Manish Sharma" userId="b799adb9ba789c8f" providerId="LiveId" clId="{4016281F-8E08-405C-8946-5C53BE5070C5}" dt="2023-05-08T11:18:00.536" v="292"/>
          <ac:cxnSpMkLst>
            <pc:docMk/>
            <pc:sldMk cId="289370863" sldId="523"/>
            <ac:cxnSpMk id="22" creationId="{33D20A32-5758-9B01-5C64-8F3E1A640B82}"/>
          </ac:cxnSpMkLst>
        </pc:cxnChg>
        <pc:cxnChg chg="add mod">
          <ac:chgData name="Manish Sharma" userId="b799adb9ba789c8f" providerId="LiveId" clId="{4016281F-8E08-405C-8946-5C53BE5070C5}" dt="2023-05-08T11:18:10.572" v="293"/>
          <ac:cxnSpMkLst>
            <pc:docMk/>
            <pc:sldMk cId="289370863" sldId="523"/>
            <ac:cxnSpMk id="24" creationId="{A11C584D-7862-1E46-F0EB-D5329321F118}"/>
          </ac:cxnSpMkLst>
        </pc:cxnChg>
        <pc:cxnChg chg="add mod">
          <ac:chgData name="Manish Sharma" userId="b799adb9ba789c8f" providerId="LiveId" clId="{4016281F-8E08-405C-8946-5C53BE5070C5}" dt="2023-05-08T11:18:10.572" v="293"/>
          <ac:cxnSpMkLst>
            <pc:docMk/>
            <pc:sldMk cId="289370863" sldId="523"/>
            <ac:cxnSpMk id="25" creationId="{7C2CF889-CB85-B8D2-C6AE-4F185EBBB44F}"/>
          </ac:cxnSpMkLst>
        </pc:cxnChg>
      </pc:sldChg>
      <pc:sldChg chg="del">
        <pc:chgData name="Manish Sharma" userId="b799adb9ba789c8f" providerId="LiveId" clId="{4016281F-8E08-405C-8946-5C53BE5070C5}" dt="2023-05-08T03:23:10.402" v="0" actId="47"/>
        <pc:sldMkLst>
          <pc:docMk/>
          <pc:sldMk cId="3890064962" sldId="523"/>
        </pc:sldMkLst>
      </pc:sldChg>
      <pc:sldChg chg="addSp delSp modSp new mod">
        <pc:chgData name="Manish Sharma" userId="b799adb9ba789c8f" providerId="LiveId" clId="{4016281F-8E08-405C-8946-5C53BE5070C5}" dt="2023-05-08T11:25:58.050" v="306"/>
        <pc:sldMkLst>
          <pc:docMk/>
          <pc:sldMk cId="524464765" sldId="524"/>
        </pc:sldMkLst>
        <pc:spChg chg="del">
          <ac:chgData name="Manish Sharma" userId="b799adb9ba789c8f" providerId="LiveId" clId="{4016281F-8E08-405C-8946-5C53BE5070C5}" dt="2023-05-08T11:21:54.689" v="296" actId="478"/>
          <ac:spMkLst>
            <pc:docMk/>
            <pc:sldMk cId="524464765" sldId="524"/>
            <ac:spMk id="2" creationId="{7CA612BE-36CE-3B7E-4113-D7114E6582BF}"/>
          </ac:spMkLst>
        </pc:spChg>
        <pc:spChg chg="del">
          <ac:chgData name="Manish Sharma" userId="b799adb9ba789c8f" providerId="LiveId" clId="{4016281F-8E08-405C-8946-5C53BE5070C5}" dt="2023-05-08T11:21:54.689" v="296" actId="478"/>
          <ac:spMkLst>
            <pc:docMk/>
            <pc:sldMk cId="524464765" sldId="524"/>
            <ac:spMk id="3" creationId="{2671386C-E3FA-7BBF-B3ED-EF89E25F2765}"/>
          </ac:spMkLst>
        </pc:spChg>
        <pc:spChg chg="add mod">
          <ac:chgData name="Manish Sharma" userId="b799adb9ba789c8f" providerId="LiveId" clId="{4016281F-8E08-405C-8946-5C53BE5070C5}" dt="2023-05-08T11:21:56.841" v="297"/>
          <ac:spMkLst>
            <pc:docMk/>
            <pc:sldMk cId="524464765" sldId="524"/>
            <ac:spMk id="4" creationId="{1572528B-D336-0576-846E-73DB8EB9B43B}"/>
          </ac:spMkLst>
        </pc:spChg>
        <pc:spChg chg="add mod">
          <ac:chgData name="Manish Sharma" userId="b799adb9ba789c8f" providerId="LiveId" clId="{4016281F-8E08-405C-8946-5C53BE5070C5}" dt="2023-05-08T11:21:56.841" v="297"/>
          <ac:spMkLst>
            <pc:docMk/>
            <pc:sldMk cId="524464765" sldId="524"/>
            <ac:spMk id="5" creationId="{F06B4AC3-9076-40F6-B1E0-5D0AD26B9DE7}"/>
          </ac:spMkLst>
        </pc:spChg>
        <pc:spChg chg="add mod">
          <ac:chgData name="Manish Sharma" userId="b799adb9ba789c8f" providerId="LiveId" clId="{4016281F-8E08-405C-8946-5C53BE5070C5}" dt="2023-05-08T11:22:02.031" v="298"/>
          <ac:spMkLst>
            <pc:docMk/>
            <pc:sldMk cId="524464765" sldId="524"/>
            <ac:spMk id="7" creationId="{60E01408-0009-E0FD-B2CE-BD940466D6B1}"/>
          </ac:spMkLst>
        </pc:spChg>
        <pc:spChg chg="add mod">
          <ac:chgData name="Manish Sharma" userId="b799adb9ba789c8f" providerId="LiveId" clId="{4016281F-8E08-405C-8946-5C53BE5070C5}" dt="2023-05-08T11:22:33.398" v="299"/>
          <ac:spMkLst>
            <pc:docMk/>
            <pc:sldMk cId="524464765" sldId="524"/>
            <ac:spMk id="9" creationId="{37B5FDDB-FBEA-A5C8-D762-BF4A5F330836}"/>
          </ac:spMkLst>
        </pc:spChg>
        <pc:spChg chg="add mod">
          <ac:chgData name="Manish Sharma" userId="b799adb9ba789c8f" providerId="LiveId" clId="{4016281F-8E08-405C-8946-5C53BE5070C5}" dt="2023-05-08T11:22:44.629" v="300"/>
          <ac:spMkLst>
            <pc:docMk/>
            <pc:sldMk cId="524464765" sldId="524"/>
            <ac:spMk id="11" creationId="{21125DE7-0F18-41C4-3770-05DAC946F5E8}"/>
          </ac:spMkLst>
        </pc:spChg>
        <pc:spChg chg="add mod">
          <ac:chgData name="Manish Sharma" userId="b799adb9ba789c8f" providerId="LiveId" clId="{4016281F-8E08-405C-8946-5C53BE5070C5}" dt="2023-05-08T11:23:01.253" v="301"/>
          <ac:spMkLst>
            <pc:docMk/>
            <pc:sldMk cId="524464765" sldId="524"/>
            <ac:spMk id="12" creationId="{2913168C-BE82-E261-307B-E36AA7A8AA5D}"/>
          </ac:spMkLst>
        </pc:spChg>
        <pc:spChg chg="add mod">
          <ac:chgData name="Manish Sharma" userId="b799adb9ba789c8f" providerId="LiveId" clId="{4016281F-8E08-405C-8946-5C53BE5070C5}" dt="2023-05-08T11:23:08.905" v="302"/>
          <ac:spMkLst>
            <pc:docMk/>
            <pc:sldMk cId="524464765" sldId="524"/>
            <ac:spMk id="15" creationId="{438D473D-9E12-3445-AC54-ECBE55B824E8}"/>
          </ac:spMkLst>
        </pc:spChg>
        <pc:spChg chg="add mod">
          <ac:chgData name="Manish Sharma" userId="b799adb9ba789c8f" providerId="LiveId" clId="{4016281F-8E08-405C-8946-5C53BE5070C5}" dt="2023-05-08T11:23:22.728" v="303"/>
          <ac:spMkLst>
            <pc:docMk/>
            <pc:sldMk cId="524464765" sldId="524"/>
            <ac:spMk id="16" creationId="{28695F19-12D2-4E26-1900-9E5730AEB0F4}"/>
          </ac:spMkLst>
        </pc:spChg>
        <pc:spChg chg="add mod">
          <ac:chgData name="Manish Sharma" userId="b799adb9ba789c8f" providerId="LiveId" clId="{4016281F-8E08-405C-8946-5C53BE5070C5}" dt="2023-05-08T11:23:36.264" v="304"/>
          <ac:spMkLst>
            <pc:docMk/>
            <pc:sldMk cId="524464765" sldId="524"/>
            <ac:spMk id="18" creationId="{C642E542-4C38-8ED0-EFBC-FC5DEAC75317}"/>
          </ac:spMkLst>
        </pc:spChg>
        <pc:spChg chg="add mod">
          <ac:chgData name="Manish Sharma" userId="b799adb9ba789c8f" providerId="LiveId" clId="{4016281F-8E08-405C-8946-5C53BE5070C5}" dt="2023-05-08T11:23:42.602" v="305"/>
          <ac:spMkLst>
            <pc:docMk/>
            <pc:sldMk cId="524464765" sldId="524"/>
            <ac:spMk id="19" creationId="{C9FAEE39-0DBA-F6A5-0F4F-417E7562CEA7}"/>
          </ac:spMkLst>
        </pc:spChg>
        <pc:spChg chg="add mod">
          <ac:chgData name="Manish Sharma" userId="b799adb9ba789c8f" providerId="LiveId" clId="{4016281F-8E08-405C-8946-5C53BE5070C5}" dt="2023-05-08T11:25:58.050" v="306"/>
          <ac:spMkLst>
            <pc:docMk/>
            <pc:sldMk cId="524464765" sldId="524"/>
            <ac:spMk id="21" creationId="{882FB4CE-E965-0346-1FDF-F682EE90D54B}"/>
          </ac:spMkLst>
        </pc:spChg>
        <pc:cxnChg chg="add mod">
          <ac:chgData name="Manish Sharma" userId="b799adb9ba789c8f" providerId="LiveId" clId="{4016281F-8E08-405C-8946-5C53BE5070C5}" dt="2023-05-08T11:21:56.841" v="297"/>
          <ac:cxnSpMkLst>
            <pc:docMk/>
            <pc:sldMk cId="524464765" sldId="524"/>
            <ac:cxnSpMk id="6" creationId="{F6DD2359-B9D0-2DCC-83F3-1F788CC5008F}"/>
          </ac:cxnSpMkLst>
        </pc:cxnChg>
        <pc:cxnChg chg="add mod">
          <ac:chgData name="Manish Sharma" userId="b799adb9ba789c8f" providerId="LiveId" clId="{4016281F-8E08-405C-8946-5C53BE5070C5}" dt="2023-05-08T11:22:33.398" v="299"/>
          <ac:cxnSpMkLst>
            <pc:docMk/>
            <pc:sldMk cId="524464765" sldId="524"/>
            <ac:cxnSpMk id="8" creationId="{E33295DD-E1D6-1147-FD14-DC493DD4E777}"/>
          </ac:cxnSpMkLst>
        </pc:cxnChg>
        <pc:cxnChg chg="add mod">
          <ac:chgData name="Manish Sharma" userId="b799adb9ba789c8f" providerId="LiveId" clId="{4016281F-8E08-405C-8946-5C53BE5070C5}" dt="2023-05-08T11:22:44.629" v="300"/>
          <ac:cxnSpMkLst>
            <pc:docMk/>
            <pc:sldMk cId="524464765" sldId="524"/>
            <ac:cxnSpMk id="10" creationId="{3AFD8BD4-6C1A-9BDB-0612-CBA600B4238C}"/>
          </ac:cxnSpMkLst>
        </pc:cxnChg>
        <pc:cxnChg chg="add mod">
          <ac:chgData name="Manish Sharma" userId="b799adb9ba789c8f" providerId="LiveId" clId="{4016281F-8E08-405C-8946-5C53BE5070C5}" dt="2023-05-08T11:23:01.253" v="301"/>
          <ac:cxnSpMkLst>
            <pc:docMk/>
            <pc:sldMk cId="524464765" sldId="524"/>
            <ac:cxnSpMk id="13" creationId="{81FA9BBC-4757-BA02-A41C-01D2A92FB1C6}"/>
          </ac:cxnSpMkLst>
        </pc:cxnChg>
        <pc:cxnChg chg="add mod">
          <ac:chgData name="Manish Sharma" userId="b799adb9ba789c8f" providerId="LiveId" clId="{4016281F-8E08-405C-8946-5C53BE5070C5}" dt="2023-05-08T11:23:08.905" v="302"/>
          <ac:cxnSpMkLst>
            <pc:docMk/>
            <pc:sldMk cId="524464765" sldId="524"/>
            <ac:cxnSpMk id="14" creationId="{BA243AC0-EB71-134A-309C-0E197152EE24}"/>
          </ac:cxnSpMkLst>
        </pc:cxnChg>
        <pc:cxnChg chg="add mod">
          <ac:chgData name="Manish Sharma" userId="b799adb9ba789c8f" providerId="LiveId" clId="{4016281F-8E08-405C-8946-5C53BE5070C5}" dt="2023-05-08T11:23:22.728" v="303"/>
          <ac:cxnSpMkLst>
            <pc:docMk/>
            <pc:sldMk cId="524464765" sldId="524"/>
            <ac:cxnSpMk id="17" creationId="{93FB91C1-4BBC-5126-5D78-8071BE0EF315}"/>
          </ac:cxnSpMkLst>
        </pc:cxnChg>
        <pc:cxnChg chg="add mod">
          <ac:chgData name="Manish Sharma" userId="b799adb9ba789c8f" providerId="LiveId" clId="{4016281F-8E08-405C-8946-5C53BE5070C5}" dt="2023-05-08T11:23:42.602" v="305"/>
          <ac:cxnSpMkLst>
            <pc:docMk/>
            <pc:sldMk cId="524464765" sldId="524"/>
            <ac:cxnSpMk id="20" creationId="{EA1CBE9D-FB2B-3B40-5627-76A82A418FF3}"/>
          </ac:cxnSpMkLst>
        </pc:cxnChg>
        <pc:cxnChg chg="add mod">
          <ac:chgData name="Manish Sharma" userId="b799adb9ba789c8f" providerId="LiveId" clId="{4016281F-8E08-405C-8946-5C53BE5070C5}" dt="2023-05-08T11:25:58.050" v="306"/>
          <ac:cxnSpMkLst>
            <pc:docMk/>
            <pc:sldMk cId="524464765" sldId="524"/>
            <ac:cxnSpMk id="22" creationId="{78AE4D63-974F-446E-6420-0F14793254AF}"/>
          </ac:cxnSpMkLst>
        </pc:cxnChg>
      </pc:sldChg>
      <pc:sldChg chg="del">
        <pc:chgData name="Manish Sharma" userId="b799adb9ba789c8f" providerId="LiveId" clId="{4016281F-8E08-405C-8946-5C53BE5070C5}" dt="2023-05-08T03:23:10.402" v="0" actId="47"/>
        <pc:sldMkLst>
          <pc:docMk/>
          <pc:sldMk cId="2513968741" sldId="524"/>
        </pc:sldMkLst>
      </pc:sldChg>
      <pc:sldChg chg="del">
        <pc:chgData name="Manish Sharma" userId="b799adb9ba789c8f" providerId="LiveId" clId="{4016281F-8E08-405C-8946-5C53BE5070C5}" dt="2023-05-08T03:23:10.402" v="0" actId="47"/>
        <pc:sldMkLst>
          <pc:docMk/>
          <pc:sldMk cId="352128441" sldId="525"/>
        </pc:sldMkLst>
      </pc:sldChg>
      <pc:sldChg chg="modSp new mod">
        <pc:chgData name="Manish Sharma" userId="b799adb9ba789c8f" providerId="LiveId" clId="{4016281F-8E08-405C-8946-5C53BE5070C5}" dt="2023-05-09T03:58:55.540" v="715" actId="20577"/>
        <pc:sldMkLst>
          <pc:docMk/>
          <pc:sldMk cId="4054636364" sldId="525"/>
        </pc:sldMkLst>
        <pc:spChg chg="mod">
          <ac:chgData name="Manish Sharma" userId="b799adb9ba789c8f" providerId="LiveId" clId="{4016281F-8E08-405C-8946-5C53BE5070C5}" dt="2023-05-09T03:54:38.128" v="308"/>
          <ac:spMkLst>
            <pc:docMk/>
            <pc:sldMk cId="4054636364" sldId="525"/>
            <ac:spMk id="2" creationId="{42EAA7C8-F88A-F043-074D-C1EA3A9A312B}"/>
          </ac:spMkLst>
        </pc:spChg>
        <pc:spChg chg="mod">
          <ac:chgData name="Manish Sharma" userId="b799adb9ba789c8f" providerId="LiveId" clId="{4016281F-8E08-405C-8946-5C53BE5070C5}" dt="2023-05-09T03:58:55.540" v="715" actId="20577"/>
          <ac:spMkLst>
            <pc:docMk/>
            <pc:sldMk cId="4054636364" sldId="525"/>
            <ac:spMk id="3" creationId="{42C59CF5-B725-66D5-1DFD-0E7F0D7DD3F8}"/>
          </ac:spMkLst>
        </pc:spChg>
      </pc:sldChg>
      <pc:sldChg chg="del">
        <pc:chgData name="Manish Sharma" userId="b799adb9ba789c8f" providerId="LiveId" clId="{4016281F-8E08-405C-8946-5C53BE5070C5}" dt="2023-05-08T03:23:10.402" v="0" actId="47"/>
        <pc:sldMkLst>
          <pc:docMk/>
          <pc:sldMk cId="3950123604" sldId="526"/>
        </pc:sldMkLst>
      </pc:sldChg>
      <pc:sldChg chg="modSp new mod">
        <pc:chgData name="Manish Sharma" userId="b799adb9ba789c8f" providerId="LiveId" clId="{4016281F-8E08-405C-8946-5C53BE5070C5}" dt="2023-05-09T04:01:26.331" v="835" actId="27636"/>
        <pc:sldMkLst>
          <pc:docMk/>
          <pc:sldMk cId="3955014039" sldId="526"/>
        </pc:sldMkLst>
        <pc:spChg chg="mod">
          <ac:chgData name="Manish Sharma" userId="b799adb9ba789c8f" providerId="LiveId" clId="{4016281F-8E08-405C-8946-5C53BE5070C5}" dt="2023-05-09T03:59:33.619" v="717"/>
          <ac:spMkLst>
            <pc:docMk/>
            <pc:sldMk cId="3955014039" sldId="526"/>
            <ac:spMk id="2" creationId="{B27F11EC-24EA-968F-9D47-4E88C7E13703}"/>
          </ac:spMkLst>
        </pc:spChg>
        <pc:spChg chg="mod">
          <ac:chgData name="Manish Sharma" userId="b799adb9ba789c8f" providerId="LiveId" clId="{4016281F-8E08-405C-8946-5C53BE5070C5}" dt="2023-05-09T04:01:26.331" v="835" actId="27636"/>
          <ac:spMkLst>
            <pc:docMk/>
            <pc:sldMk cId="3955014039" sldId="526"/>
            <ac:spMk id="3" creationId="{6C93DB06-F97E-DA63-C488-7A18D339809E}"/>
          </ac:spMkLst>
        </pc:spChg>
      </pc:sldChg>
      <pc:sldChg chg="del">
        <pc:chgData name="Manish Sharma" userId="b799adb9ba789c8f" providerId="LiveId" clId="{4016281F-8E08-405C-8946-5C53BE5070C5}" dt="2023-05-08T03:23:10.402" v="0" actId="47"/>
        <pc:sldMkLst>
          <pc:docMk/>
          <pc:sldMk cId="163968184" sldId="527"/>
        </pc:sldMkLst>
      </pc:sldChg>
      <pc:sldChg chg="modSp new mod">
        <pc:chgData name="Manish Sharma" userId="b799adb9ba789c8f" providerId="LiveId" clId="{4016281F-8E08-405C-8946-5C53BE5070C5}" dt="2023-05-09T06:09:16.087" v="863" actId="20577"/>
        <pc:sldMkLst>
          <pc:docMk/>
          <pc:sldMk cId="4237813982" sldId="527"/>
        </pc:sldMkLst>
        <pc:spChg chg="mod">
          <ac:chgData name="Manish Sharma" userId="b799adb9ba789c8f" providerId="LiveId" clId="{4016281F-8E08-405C-8946-5C53BE5070C5}" dt="2023-05-09T06:04:13.328" v="839"/>
          <ac:spMkLst>
            <pc:docMk/>
            <pc:sldMk cId="4237813982" sldId="527"/>
            <ac:spMk id="2" creationId="{177968E7-37F9-CA67-7A68-C2F032D6A856}"/>
          </ac:spMkLst>
        </pc:spChg>
        <pc:spChg chg="mod">
          <ac:chgData name="Manish Sharma" userId="b799adb9ba789c8f" providerId="LiveId" clId="{4016281F-8E08-405C-8946-5C53BE5070C5}" dt="2023-05-09T06:09:16.087" v="863" actId="20577"/>
          <ac:spMkLst>
            <pc:docMk/>
            <pc:sldMk cId="4237813982" sldId="527"/>
            <ac:spMk id="3" creationId="{43C07D5B-E739-C4FA-FD45-E35758C53F31}"/>
          </ac:spMkLst>
        </pc:spChg>
      </pc:sldChg>
      <pc:sldChg chg="del">
        <pc:chgData name="Manish Sharma" userId="b799adb9ba789c8f" providerId="LiveId" clId="{4016281F-8E08-405C-8946-5C53BE5070C5}" dt="2023-05-08T03:23:10.402" v="0" actId="47"/>
        <pc:sldMkLst>
          <pc:docMk/>
          <pc:sldMk cId="2702702781" sldId="528"/>
        </pc:sldMkLst>
      </pc:sldChg>
      <pc:sldChg chg="addSp delSp modSp new mod">
        <pc:chgData name="Manish Sharma" userId="b799adb9ba789c8f" providerId="LiveId" clId="{4016281F-8E08-405C-8946-5C53BE5070C5}" dt="2023-05-09T06:54:58.243" v="871"/>
        <pc:sldMkLst>
          <pc:docMk/>
          <pc:sldMk cId="3009275543" sldId="528"/>
        </pc:sldMkLst>
        <pc:spChg chg="mod">
          <ac:chgData name="Manish Sharma" userId="b799adb9ba789c8f" providerId="LiveId" clId="{4016281F-8E08-405C-8946-5C53BE5070C5}" dt="2023-05-09T06:08:46.893" v="858"/>
          <ac:spMkLst>
            <pc:docMk/>
            <pc:sldMk cId="3009275543" sldId="528"/>
            <ac:spMk id="2" creationId="{5E264EC0-2177-60E4-258B-45D8453FB66A}"/>
          </ac:spMkLst>
        </pc:spChg>
        <pc:spChg chg="del">
          <ac:chgData name="Manish Sharma" userId="b799adb9ba789c8f" providerId="LiveId" clId="{4016281F-8E08-405C-8946-5C53BE5070C5}" dt="2023-05-09T06:08:38.978" v="856" actId="478"/>
          <ac:spMkLst>
            <pc:docMk/>
            <pc:sldMk cId="3009275543" sldId="528"/>
            <ac:spMk id="3" creationId="{2FEFC204-272B-977B-1F4F-8CAB3B149D68}"/>
          </ac:spMkLst>
        </pc:spChg>
        <pc:spChg chg="add mod">
          <ac:chgData name="Manish Sharma" userId="b799adb9ba789c8f" providerId="LiveId" clId="{4016281F-8E08-405C-8946-5C53BE5070C5}" dt="2023-05-09T06:08:42.695" v="857"/>
          <ac:spMkLst>
            <pc:docMk/>
            <pc:sldMk cId="3009275543" sldId="528"/>
            <ac:spMk id="4" creationId="{A20FAAB3-8959-55E6-EFB6-77D5E052177F}"/>
          </ac:spMkLst>
        </pc:spChg>
        <pc:spChg chg="add mod">
          <ac:chgData name="Manish Sharma" userId="b799adb9ba789c8f" providerId="LiveId" clId="{4016281F-8E08-405C-8946-5C53BE5070C5}" dt="2023-05-09T06:08:42.695" v="857"/>
          <ac:spMkLst>
            <pc:docMk/>
            <pc:sldMk cId="3009275543" sldId="528"/>
            <ac:spMk id="5" creationId="{8238BDD7-900C-4655-9D5C-7D921CE745BF}"/>
          </ac:spMkLst>
        </pc:spChg>
        <pc:spChg chg="add mod">
          <ac:chgData name="Manish Sharma" userId="b799adb9ba789c8f" providerId="LiveId" clId="{4016281F-8E08-405C-8946-5C53BE5070C5}" dt="2023-05-09T06:08:42.695" v="857"/>
          <ac:spMkLst>
            <pc:docMk/>
            <pc:sldMk cId="3009275543" sldId="528"/>
            <ac:spMk id="6" creationId="{AF9C8682-17B4-8EAF-29F5-ED4EF6CD2A56}"/>
          </ac:spMkLst>
        </pc:spChg>
        <pc:spChg chg="add mod">
          <ac:chgData name="Manish Sharma" userId="b799adb9ba789c8f" providerId="LiveId" clId="{4016281F-8E08-405C-8946-5C53BE5070C5}" dt="2023-05-09T06:42:57.077" v="870" actId="20577"/>
          <ac:spMkLst>
            <pc:docMk/>
            <pc:sldMk cId="3009275543" sldId="528"/>
            <ac:spMk id="8" creationId="{B3C4275B-240A-812E-4F5A-D77196F7DF05}"/>
          </ac:spMkLst>
        </pc:spChg>
        <pc:spChg chg="add mod">
          <ac:chgData name="Manish Sharma" userId="b799adb9ba789c8f" providerId="LiveId" clId="{4016281F-8E08-405C-8946-5C53BE5070C5}" dt="2023-05-09T06:54:58.243" v="871"/>
          <ac:spMkLst>
            <pc:docMk/>
            <pc:sldMk cId="3009275543" sldId="528"/>
            <ac:spMk id="9" creationId="{93E95FC0-A0BA-37C8-DD32-C9C76223A57F}"/>
          </ac:spMkLst>
        </pc:spChg>
        <pc:spChg chg="add mod">
          <ac:chgData name="Manish Sharma" userId="b799adb9ba789c8f" providerId="LiveId" clId="{4016281F-8E08-405C-8946-5C53BE5070C5}" dt="2023-05-09T06:54:58.243" v="871"/>
          <ac:spMkLst>
            <pc:docMk/>
            <pc:sldMk cId="3009275543" sldId="528"/>
            <ac:spMk id="10" creationId="{7BD56A1C-055C-2B37-B2EC-75847EAFA74B}"/>
          </ac:spMkLst>
        </pc:spChg>
        <pc:spChg chg="add mod">
          <ac:chgData name="Manish Sharma" userId="b799adb9ba789c8f" providerId="LiveId" clId="{4016281F-8E08-405C-8946-5C53BE5070C5}" dt="2023-05-09T06:54:58.243" v="871"/>
          <ac:spMkLst>
            <pc:docMk/>
            <pc:sldMk cId="3009275543" sldId="528"/>
            <ac:spMk id="11" creationId="{0CFBF132-767C-8860-1F3E-44E0FC83CBFF}"/>
          </ac:spMkLst>
        </pc:spChg>
        <pc:spChg chg="add mod">
          <ac:chgData name="Manish Sharma" userId="b799adb9ba789c8f" providerId="LiveId" clId="{4016281F-8E08-405C-8946-5C53BE5070C5}" dt="2023-05-09T06:54:58.243" v="871"/>
          <ac:spMkLst>
            <pc:docMk/>
            <pc:sldMk cId="3009275543" sldId="528"/>
            <ac:spMk id="13" creationId="{050962DB-CD4A-96B1-9481-98C4B3806F37}"/>
          </ac:spMkLst>
        </pc:spChg>
        <pc:cxnChg chg="add mod">
          <ac:chgData name="Manish Sharma" userId="b799adb9ba789c8f" providerId="LiveId" clId="{4016281F-8E08-405C-8946-5C53BE5070C5}" dt="2023-05-09T06:08:42.695" v="857"/>
          <ac:cxnSpMkLst>
            <pc:docMk/>
            <pc:sldMk cId="3009275543" sldId="528"/>
            <ac:cxnSpMk id="7" creationId="{FACEF8E4-A7DA-B031-3A20-FF7D75D44657}"/>
          </ac:cxnSpMkLst>
        </pc:cxnChg>
        <pc:cxnChg chg="add mod">
          <ac:chgData name="Manish Sharma" userId="b799adb9ba789c8f" providerId="LiveId" clId="{4016281F-8E08-405C-8946-5C53BE5070C5}" dt="2023-05-09T06:54:58.243" v="871"/>
          <ac:cxnSpMkLst>
            <pc:docMk/>
            <pc:sldMk cId="3009275543" sldId="528"/>
            <ac:cxnSpMk id="12" creationId="{C684EB26-B47F-B82F-233E-3779ED05C29B}"/>
          </ac:cxnSpMkLst>
        </pc:cxnChg>
      </pc:sldChg>
      <pc:sldChg chg="add del">
        <pc:chgData name="Manish Sharma" userId="b799adb9ba789c8f" providerId="LiveId" clId="{4016281F-8E08-405C-8946-5C53BE5070C5}" dt="2023-05-09T07:02:10.241" v="872"/>
        <pc:sldMkLst>
          <pc:docMk/>
          <pc:sldMk cId="1861097810" sldId="529"/>
        </pc:sldMkLst>
      </pc:sldChg>
      <pc:sldChg chg="addSp delSp modSp new mod">
        <pc:chgData name="Manish Sharma" userId="b799adb9ba789c8f" providerId="LiveId" clId="{4016281F-8E08-405C-8946-5C53BE5070C5}" dt="2023-05-09T07:24:34.596" v="880" actId="478"/>
        <pc:sldMkLst>
          <pc:docMk/>
          <pc:sldMk cId="3174049368" sldId="530"/>
        </pc:sldMkLst>
        <pc:spChg chg="del">
          <ac:chgData name="Manish Sharma" userId="b799adb9ba789c8f" providerId="LiveId" clId="{4016281F-8E08-405C-8946-5C53BE5070C5}" dt="2023-05-09T07:21:31.083" v="874" actId="478"/>
          <ac:spMkLst>
            <pc:docMk/>
            <pc:sldMk cId="3174049368" sldId="530"/>
            <ac:spMk id="2" creationId="{207686BD-E665-8F90-45DF-75C6B7E61012}"/>
          </ac:spMkLst>
        </pc:spChg>
        <pc:spChg chg="del">
          <ac:chgData name="Manish Sharma" userId="b799adb9ba789c8f" providerId="LiveId" clId="{4016281F-8E08-405C-8946-5C53BE5070C5}" dt="2023-05-09T07:21:31.083" v="874" actId="478"/>
          <ac:spMkLst>
            <pc:docMk/>
            <pc:sldMk cId="3174049368" sldId="530"/>
            <ac:spMk id="3" creationId="{A71017C6-94FC-B603-F499-1EC8569F954F}"/>
          </ac:spMkLst>
        </pc:spChg>
        <pc:spChg chg="add mod">
          <ac:chgData name="Manish Sharma" userId="b799adb9ba789c8f" providerId="LiveId" clId="{4016281F-8E08-405C-8946-5C53BE5070C5}" dt="2023-05-09T07:21:34.977" v="875"/>
          <ac:spMkLst>
            <pc:docMk/>
            <pc:sldMk cId="3174049368" sldId="530"/>
            <ac:spMk id="4" creationId="{3A1DB2F2-EF69-BCCC-DA7E-80491D8DEAF6}"/>
          </ac:spMkLst>
        </pc:spChg>
        <pc:spChg chg="add mod">
          <ac:chgData name="Manish Sharma" userId="b799adb9ba789c8f" providerId="LiveId" clId="{4016281F-8E08-405C-8946-5C53BE5070C5}" dt="2023-05-09T07:21:34.977" v="875"/>
          <ac:spMkLst>
            <pc:docMk/>
            <pc:sldMk cId="3174049368" sldId="530"/>
            <ac:spMk id="5" creationId="{40FB493D-C743-C754-A282-E5201876E888}"/>
          </ac:spMkLst>
        </pc:spChg>
        <pc:spChg chg="add mod">
          <ac:chgData name="Manish Sharma" userId="b799adb9ba789c8f" providerId="LiveId" clId="{4016281F-8E08-405C-8946-5C53BE5070C5}" dt="2023-05-09T07:21:41.148" v="876"/>
          <ac:spMkLst>
            <pc:docMk/>
            <pc:sldMk cId="3174049368" sldId="530"/>
            <ac:spMk id="6" creationId="{67645D4E-4C6C-342D-9B6D-E5BB4970135D}"/>
          </ac:spMkLst>
        </pc:spChg>
        <pc:spChg chg="add del mod">
          <ac:chgData name="Manish Sharma" userId="b799adb9ba789c8f" providerId="LiveId" clId="{4016281F-8E08-405C-8946-5C53BE5070C5}" dt="2023-05-09T07:24:34.596" v="880" actId="478"/>
          <ac:spMkLst>
            <pc:docMk/>
            <pc:sldMk cId="3174049368" sldId="530"/>
            <ac:spMk id="7" creationId="{F2338E42-937F-3342-B464-397D7233A303}"/>
          </ac:spMkLst>
        </pc:spChg>
        <pc:spChg chg="add del mod">
          <ac:chgData name="Manish Sharma" userId="b799adb9ba789c8f" providerId="LiveId" clId="{4016281F-8E08-405C-8946-5C53BE5070C5}" dt="2023-05-09T07:24:34.596" v="880" actId="478"/>
          <ac:spMkLst>
            <pc:docMk/>
            <pc:sldMk cId="3174049368" sldId="530"/>
            <ac:spMk id="8" creationId="{EE2EFADA-2805-57C8-1BB5-A230F09020B7}"/>
          </ac:spMkLst>
        </pc:spChg>
        <pc:spChg chg="add mod">
          <ac:chgData name="Manish Sharma" userId="b799adb9ba789c8f" providerId="LiveId" clId="{4016281F-8E08-405C-8946-5C53BE5070C5}" dt="2023-05-09T07:24:06.884" v="878"/>
          <ac:spMkLst>
            <pc:docMk/>
            <pc:sldMk cId="3174049368" sldId="530"/>
            <ac:spMk id="9" creationId="{52EDAFA6-DFA6-3B3B-3125-02F4B0B3094C}"/>
          </ac:spMkLst>
        </pc:spChg>
        <pc:spChg chg="add mod">
          <ac:chgData name="Manish Sharma" userId="b799adb9ba789c8f" providerId="LiveId" clId="{4016281F-8E08-405C-8946-5C53BE5070C5}" dt="2023-05-09T07:24:06.884" v="878"/>
          <ac:spMkLst>
            <pc:docMk/>
            <pc:sldMk cId="3174049368" sldId="530"/>
            <ac:spMk id="10" creationId="{1A10040A-F32C-715A-DCB7-33D2CF64DE4B}"/>
          </ac:spMkLst>
        </pc:spChg>
      </pc:sldChg>
      <pc:sldChg chg="del">
        <pc:chgData name="Manish Sharma" userId="b799adb9ba789c8f" providerId="LiveId" clId="{4016281F-8E08-405C-8946-5C53BE5070C5}" dt="2023-05-08T03:23:10.402" v="0" actId="47"/>
        <pc:sldMkLst>
          <pc:docMk/>
          <pc:sldMk cId="3683298374" sldId="530"/>
        </pc:sldMkLst>
      </pc:sldChg>
      <pc:sldChg chg="del">
        <pc:chgData name="Manish Sharma" userId="b799adb9ba789c8f" providerId="LiveId" clId="{4016281F-8E08-405C-8946-5C53BE5070C5}" dt="2023-05-08T03:23:10.402" v="0" actId="47"/>
        <pc:sldMkLst>
          <pc:docMk/>
          <pc:sldMk cId="1773085877" sldId="531"/>
        </pc:sldMkLst>
      </pc:sldChg>
      <pc:sldChg chg="add">
        <pc:chgData name="Manish Sharma" userId="b799adb9ba789c8f" providerId="LiveId" clId="{4016281F-8E08-405C-8946-5C53BE5070C5}" dt="2023-05-10T05:31:25.604" v="889"/>
        <pc:sldMkLst>
          <pc:docMk/>
          <pc:sldMk cId="3683298374" sldId="531"/>
        </pc:sldMkLst>
      </pc:sldChg>
      <pc:sldChg chg="del">
        <pc:chgData name="Manish Sharma" userId="b799adb9ba789c8f" providerId="LiveId" clId="{4016281F-8E08-405C-8946-5C53BE5070C5}" dt="2023-05-08T03:23:10.402" v="0" actId="47"/>
        <pc:sldMkLst>
          <pc:docMk/>
          <pc:sldMk cId="1315387773" sldId="532"/>
        </pc:sldMkLst>
      </pc:sldChg>
      <pc:sldChg chg="add">
        <pc:chgData name="Manish Sharma" userId="b799adb9ba789c8f" providerId="LiveId" clId="{4016281F-8E08-405C-8946-5C53BE5070C5}" dt="2023-05-10T09:06:23.800" v="890"/>
        <pc:sldMkLst>
          <pc:docMk/>
          <pc:sldMk cId="1773085877" sldId="532"/>
        </pc:sldMkLst>
      </pc:sldChg>
      <pc:sldChg chg="add">
        <pc:chgData name="Manish Sharma" userId="b799adb9ba789c8f" providerId="LiveId" clId="{4016281F-8E08-405C-8946-5C53BE5070C5}" dt="2023-05-10T09:06:54.187" v="891"/>
        <pc:sldMkLst>
          <pc:docMk/>
          <pc:sldMk cId="1315387773" sldId="533"/>
        </pc:sldMkLst>
      </pc:sldChg>
      <pc:sldChg chg="del">
        <pc:chgData name="Manish Sharma" userId="b799adb9ba789c8f" providerId="LiveId" clId="{4016281F-8E08-405C-8946-5C53BE5070C5}" dt="2023-05-08T03:23:10.402" v="0" actId="47"/>
        <pc:sldMkLst>
          <pc:docMk/>
          <pc:sldMk cId="3377683499" sldId="533"/>
        </pc:sldMkLst>
      </pc:sldChg>
      <pc:sldChg chg="add">
        <pc:chgData name="Manish Sharma" userId="b799adb9ba789c8f" providerId="LiveId" clId="{4016281F-8E08-405C-8946-5C53BE5070C5}" dt="2023-05-10T10:02:11.082" v="894"/>
        <pc:sldMkLst>
          <pc:docMk/>
          <pc:sldMk cId="3377683499" sldId="534"/>
        </pc:sldMkLst>
      </pc:sldChg>
      <pc:sldChg chg="del">
        <pc:chgData name="Manish Sharma" userId="b799adb9ba789c8f" providerId="LiveId" clId="{4016281F-8E08-405C-8946-5C53BE5070C5}" dt="2023-05-08T03:23:10.402" v="0" actId="47"/>
        <pc:sldMkLst>
          <pc:docMk/>
          <pc:sldMk cId="3445655058" sldId="534"/>
        </pc:sldMkLst>
      </pc:sldChg>
      <pc:sldChg chg="modSp add del mod">
        <pc:chgData name="Manish Sharma" userId="b799adb9ba789c8f" providerId="LiveId" clId="{4016281F-8E08-405C-8946-5C53BE5070C5}" dt="2023-05-10T10:38:17.877" v="902" actId="20577"/>
        <pc:sldMkLst>
          <pc:docMk/>
          <pc:sldMk cId="781192643" sldId="535"/>
        </pc:sldMkLst>
        <pc:spChg chg="mod">
          <ac:chgData name="Manish Sharma" userId="b799adb9ba789c8f" providerId="LiveId" clId="{4016281F-8E08-405C-8946-5C53BE5070C5}" dt="2023-05-10T10:38:17.877" v="902" actId="20577"/>
          <ac:spMkLst>
            <pc:docMk/>
            <pc:sldMk cId="781192643" sldId="535"/>
            <ac:spMk id="3" creationId="{CCFC3D7D-1D3C-2503-B2C6-2787A1B00AE7}"/>
          </ac:spMkLst>
        </pc:spChg>
      </pc:sldChg>
      <pc:sldChg chg="del">
        <pc:chgData name="Manish Sharma" userId="b799adb9ba789c8f" providerId="LiveId" clId="{4016281F-8E08-405C-8946-5C53BE5070C5}" dt="2023-05-08T03:23:10.402" v="0" actId="47"/>
        <pc:sldMkLst>
          <pc:docMk/>
          <pc:sldMk cId="2122041938" sldId="536"/>
        </pc:sldMkLst>
      </pc:sldChg>
      <pc:sldChg chg="add">
        <pc:chgData name="Manish Sharma" userId="b799adb9ba789c8f" providerId="LiveId" clId="{4016281F-8E08-405C-8946-5C53BE5070C5}" dt="2023-05-10T10:49:21.527" v="903"/>
        <pc:sldMkLst>
          <pc:docMk/>
          <pc:sldMk cId="3445655058" sldId="536"/>
        </pc:sldMkLst>
      </pc:sldChg>
      <pc:sldChg chg="del">
        <pc:chgData name="Manish Sharma" userId="b799adb9ba789c8f" providerId="LiveId" clId="{4016281F-8E08-405C-8946-5C53BE5070C5}" dt="2023-05-08T03:23:10.402" v="0" actId="47"/>
        <pc:sldMkLst>
          <pc:docMk/>
          <pc:sldMk cId="1379213404" sldId="537"/>
        </pc:sldMkLst>
      </pc:sldChg>
      <pc:sldChg chg="add">
        <pc:chgData name="Manish Sharma" userId="b799adb9ba789c8f" providerId="LiveId" clId="{4016281F-8E08-405C-8946-5C53BE5070C5}" dt="2023-05-10T10:49:21.527" v="903"/>
        <pc:sldMkLst>
          <pc:docMk/>
          <pc:sldMk cId="2122041938" sldId="537"/>
        </pc:sldMkLst>
      </pc:sldChg>
      <pc:sldChg chg="del">
        <pc:chgData name="Manish Sharma" userId="b799adb9ba789c8f" providerId="LiveId" clId="{4016281F-8E08-405C-8946-5C53BE5070C5}" dt="2023-05-08T03:23:10.402" v="0" actId="47"/>
        <pc:sldMkLst>
          <pc:docMk/>
          <pc:sldMk cId="367635840" sldId="538"/>
        </pc:sldMkLst>
      </pc:sldChg>
      <pc:sldChg chg="addSp delSp modSp new mod modClrScheme chgLayout">
        <pc:chgData name="Manish Sharma" userId="b799adb9ba789c8f" providerId="LiveId" clId="{4016281F-8E08-405C-8946-5C53BE5070C5}" dt="2023-05-11T04:25:14.376" v="917" actId="20577"/>
        <pc:sldMkLst>
          <pc:docMk/>
          <pc:sldMk cId="1437483119" sldId="538"/>
        </pc:sldMkLst>
        <pc:spChg chg="del mod ord">
          <ac:chgData name="Manish Sharma" userId="b799adb9ba789c8f" providerId="LiveId" clId="{4016281F-8E08-405C-8946-5C53BE5070C5}" dt="2023-05-11T04:25:03.463" v="905" actId="700"/>
          <ac:spMkLst>
            <pc:docMk/>
            <pc:sldMk cId="1437483119" sldId="538"/>
            <ac:spMk id="2" creationId="{69BA2F28-2A2C-0996-74BA-FD3D9DEF66D6}"/>
          </ac:spMkLst>
        </pc:spChg>
        <pc:spChg chg="del mod ord">
          <ac:chgData name="Manish Sharma" userId="b799adb9ba789c8f" providerId="LiveId" clId="{4016281F-8E08-405C-8946-5C53BE5070C5}" dt="2023-05-11T04:25:03.463" v="905" actId="700"/>
          <ac:spMkLst>
            <pc:docMk/>
            <pc:sldMk cId="1437483119" sldId="538"/>
            <ac:spMk id="3" creationId="{39674F81-2FBF-CE61-5A39-5F8CE72EB8D2}"/>
          </ac:spMkLst>
        </pc:spChg>
        <pc:spChg chg="add mod ord">
          <ac:chgData name="Manish Sharma" userId="b799adb9ba789c8f" providerId="LiveId" clId="{4016281F-8E08-405C-8946-5C53BE5070C5}" dt="2023-05-11T04:25:06.243" v="910" actId="20577"/>
          <ac:spMkLst>
            <pc:docMk/>
            <pc:sldMk cId="1437483119" sldId="538"/>
            <ac:spMk id="4" creationId="{54C8276D-3FA5-FD32-4D80-2B5EF6626791}"/>
          </ac:spMkLst>
        </pc:spChg>
        <pc:spChg chg="add mod ord">
          <ac:chgData name="Manish Sharma" userId="b799adb9ba789c8f" providerId="LiveId" clId="{4016281F-8E08-405C-8946-5C53BE5070C5}" dt="2023-05-11T04:25:14.376" v="917" actId="20577"/>
          <ac:spMkLst>
            <pc:docMk/>
            <pc:sldMk cId="1437483119" sldId="538"/>
            <ac:spMk id="5" creationId="{DCBBD278-9EE3-4D0E-BFEA-19B18B1690E5}"/>
          </ac:spMkLst>
        </pc:spChg>
      </pc:sldChg>
      <pc:sldChg chg="del">
        <pc:chgData name="Manish Sharma" userId="b799adb9ba789c8f" providerId="LiveId" clId="{4016281F-8E08-405C-8946-5C53BE5070C5}" dt="2023-05-08T03:23:10.402" v="0" actId="47"/>
        <pc:sldMkLst>
          <pc:docMk/>
          <pc:sldMk cId="741013752" sldId="539"/>
        </pc:sldMkLst>
      </pc:sldChg>
      <pc:sldChg chg="addSp delSp modSp new mod modClrScheme chgLayout">
        <pc:chgData name="Manish Sharma" userId="b799adb9ba789c8f" providerId="LiveId" clId="{4016281F-8E08-405C-8946-5C53BE5070C5}" dt="2023-05-11T04:35:42.672" v="1027" actId="20577"/>
        <pc:sldMkLst>
          <pc:docMk/>
          <pc:sldMk cId="3094919627" sldId="539"/>
        </pc:sldMkLst>
        <pc:spChg chg="del mod ord">
          <ac:chgData name="Manish Sharma" userId="b799adb9ba789c8f" providerId="LiveId" clId="{4016281F-8E08-405C-8946-5C53BE5070C5}" dt="2023-05-11T04:25:29.203" v="919" actId="700"/>
          <ac:spMkLst>
            <pc:docMk/>
            <pc:sldMk cId="3094919627" sldId="539"/>
            <ac:spMk id="2" creationId="{C92A4C80-2179-9455-B248-6813B75F7800}"/>
          </ac:spMkLst>
        </pc:spChg>
        <pc:spChg chg="del mod ord">
          <ac:chgData name="Manish Sharma" userId="b799adb9ba789c8f" providerId="LiveId" clId="{4016281F-8E08-405C-8946-5C53BE5070C5}" dt="2023-05-11T04:25:29.203" v="919" actId="700"/>
          <ac:spMkLst>
            <pc:docMk/>
            <pc:sldMk cId="3094919627" sldId="539"/>
            <ac:spMk id="3" creationId="{FFD255A4-59EB-4B9E-A2F1-28DF040CB305}"/>
          </ac:spMkLst>
        </pc:spChg>
        <pc:spChg chg="add mod ord">
          <ac:chgData name="Manish Sharma" userId="b799adb9ba789c8f" providerId="LiveId" clId="{4016281F-8E08-405C-8946-5C53BE5070C5}" dt="2023-05-11T04:26:26.352" v="923" actId="20577"/>
          <ac:spMkLst>
            <pc:docMk/>
            <pc:sldMk cId="3094919627" sldId="539"/>
            <ac:spMk id="4" creationId="{84052FAD-0BDE-730C-92D0-F12073C9DF9E}"/>
          </ac:spMkLst>
        </pc:spChg>
        <pc:spChg chg="add mod ord">
          <ac:chgData name="Manish Sharma" userId="b799adb9ba789c8f" providerId="LiveId" clId="{4016281F-8E08-405C-8946-5C53BE5070C5}" dt="2023-05-11T04:35:42.672" v="1027" actId="20577"/>
          <ac:spMkLst>
            <pc:docMk/>
            <pc:sldMk cId="3094919627" sldId="539"/>
            <ac:spMk id="5" creationId="{5158E767-11E9-CBE0-6587-613CA8F8F71C}"/>
          </ac:spMkLst>
        </pc:spChg>
      </pc:sldChg>
      <pc:sldChg chg="del">
        <pc:chgData name="Manish Sharma" userId="b799adb9ba789c8f" providerId="LiveId" clId="{4016281F-8E08-405C-8946-5C53BE5070C5}" dt="2023-05-08T03:23:10.402" v="0" actId="47"/>
        <pc:sldMkLst>
          <pc:docMk/>
          <pc:sldMk cId="3571136336" sldId="540"/>
        </pc:sldMkLst>
      </pc:sldChg>
      <pc:sldChg chg="modSp new mod">
        <pc:chgData name="Manish Sharma" userId="b799adb9ba789c8f" providerId="LiveId" clId="{4016281F-8E08-405C-8946-5C53BE5070C5}" dt="2023-05-11T04:37:35.184" v="1076" actId="15"/>
        <pc:sldMkLst>
          <pc:docMk/>
          <pc:sldMk cId="4107752682" sldId="540"/>
        </pc:sldMkLst>
        <pc:spChg chg="mod">
          <ac:chgData name="Manish Sharma" userId="b799adb9ba789c8f" providerId="LiveId" clId="{4016281F-8E08-405C-8946-5C53BE5070C5}" dt="2023-05-11T04:36:21.172" v="1049"/>
          <ac:spMkLst>
            <pc:docMk/>
            <pc:sldMk cId="4107752682" sldId="540"/>
            <ac:spMk id="2" creationId="{6744284C-90E3-81A1-9E1A-4BA974DA9F6E}"/>
          </ac:spMkLst>
        </pc:spChg>
        <pc:spChg chg="mod">
          <ac:chgData name="Manish Sharma" userId="b799adb9ba789c8f" providerId="LiveId" clId="{4016281F-8E08-405C-8946-5C53BE5070C5}" dt="2023-05-11T04:37:35.184" v="1076" actId="15"/>
          <ac:spMkLst>
            <pc:docMk/>
            <pc:sldMk cId="4107752682" sldId="540"/>
            <ac:spMk id="3" creationId="{758DAF7F-1F6F-9B87-3F44-921CDD381B28}"/>
          </ac:spMkLst>
        </pc:spChg>
      </pc:sldChg>
      <pc:sldChg chg="del">
        <pc:chgData name="Manish Sharma" userId="b799adb9ba789c8f" providerId="LiveId" clId="{4016281F-8E08-405C-8946-5C53BE5070C5}" dt="2023-05-08T03:23:10.402" v="0" actId="47"/>
        <pc:sldMkLst>
          <pc:docMk/>
          <pc:sldMk cId="287795584" sldId="541"/>
        </pc:sldMkLst>
      </pc:sldChg>
      <pc:sldChg chg="modSp new mod">
        <pc:chgData name="Manish Sharma" userId="b799adb9ba789c8f" providerId="LiveId" clId="{4016281F-8E08-405C-8946-5C53BE5070C5}" dt="2023-05-11T04:38:49.465" v="1081" actId="20577"/>
        <pc:sldMkLst>
          <pc:docMk/>
          <pc:sldMk cId="2948848577" sldId="541"/>
        </pc:sldMkLst>
        <pc:spChg chg="mod">
          <ac:chgData name="Manish Sharma" userId="b799adb9ba789c8f" providerId="LiveId" clId="{4016281F-8E08-405C-8946-5C53BE5070C5}" dt="2023-05-11T04:38:49.465" v="1081" actId="20577"/>
          <ac:spMkLst>
            <pc:docMk/>
            <pc:sldMk cId="2948848577" sldId="541"/>
            <ac:spMk id="2" creationId="{FB75FC1C-831A-27C3-BEDE-39B5366AC4B0}"/>
          </ac:spMkLst>
        </pc:spChg>
        <pc:spChg chg="mod">
          <ac:chgData name="Manish Sharma" userId="b799adb9ba789c8f" providerId="LiveId" clId="{4016281F-8E08-405C-8946-5C53BE5070C5}" dt="2023-05-11T04:38:26.151" v="1078"/>
          <ac:spMkLst>
            <pc:docMk/>
            <pc:sldMk cId="2948848577" sldId="541"/>
            <ac:spMk id="3" creationId="{826C1D30-BAAF-4E53-1B4B-B1F8795B25C3}"/>
          </ac:spMkLst>
        </pc:spChg>
      </pc:sldChg>
      <pc:sldChg chg="del">
        <pc:chgData name="Manish Sharma" userId="b799adb9ba789c8f" providerId="LiveId" clId="{4016281F-8E08-405C-8946-5C53BE5070C5}" dt="2023-05-08T03:23:10.402" v="0" actId="47"/>
        <pc:sldMkLst>
          <pc:docMk/>
          <pc:sldMk cId="1084127448" sldId="542"/>
        </pc:sldMkLst>
      </pc:sldChg>
      <pc:sldChg chg="addSp delSp modSp new mod">
        <pc:chgData name="Manish Sharma" userId="b799adb9ba789c8f" providerId="LiveId" clId="{4016281F-8E08-405C-8946-5C53BE5070C5}" dt="2023-05-11T07:58:03.284" v="1111"/>
        <pc:sldMkLst>
          <pc:docMk/>
          <pc:sldMk cId="4004092999" sldId="542"/>
        </pc:sldMkLst>
        <pc:spChg chg="del">
          <ac:chgData name="Manish Sharma" userId="b799adb9ba789c8f" providerId="LiveId" clId="{4016281F-8E08-405C-8946-5C53BE5070C5}" dt="2023-05-11T04:58:53.507" v="1085" actId="478"/>
          <ac:spMkLst>
            <pc:docMk/>
            <pc:sldMk cId="4004092999" sldId="542"/>
            <ac:spMk id="2" creationId="{5A261876-7529-E501-98D8-67AACB80A311}"/>
          </ac:spMkLst>
        </pc:spChg>
        <pc:spChg chg="add mod">
          <ac:chgData name="Manish Sharma" userId="b799adb9ba789c8f" providerId="LiveId" clId="{4016281F-8E08-405C-8946-5C53BE5070C5}" dt="2023-05-11T04:59:26.765" v="1086"/>
          <ac:spMkLst>
            <pc:docMk/>
            <pc:sldMk cId="4004092999" sldId="542"/>
            <ac:spMk id="3" creationId="{29522AE5-855B-0469-CB78-BE3ECCB45B69}"/>
          </ac:spMkLst>
        </pc:spChg>
        <pc:spChg chg="add mod">
          <ac:chgData name="Manish Sharma" userId="b799adb9ba789c8f" providerId="LiveId" clId="{4016281F-8E08-405C-8946-5C53BE5070C5}" dt="2023-05-11T04:59:45.197" v="1087"/>
          <ac:spMkLst>
            <pc:docMk/>
            <pc:sldMk cId="4004092999" sldId="542"/>
            <ac:spMk id="4" creationId="{19D9B995-76A1-E6DF-0636-679892628F16}"/>
          </ac:spMkLst>
        </pc:spChg>
        <pc:spChg chg="add mod">
          <ac:chgData name="Manish Sharma" userId="b799adb9ba789c8f" providerId="LiveId" clId="{4016281F-8E08-405C-8946-5C53BE5070C5}" dt="2023-05-11T04:59:56.809" v="1088" actId="20577"/>
          <ac:spMkLst>
            <pc:docMk/>
            <pc:sldMk cId="4004092999" sldId="542"/>
            <ac:spMk id="5" creationId="{FFEF2D99-2AA3-6087-9E81-6A9D5AE47F9E}"/>
          </ac:spMkLst>
        </pc:spChg>
        <pc:spChg chg="add mod">
          <ac:chgData name="Manish Sharma" userId="b799adb9ba789c8f" providerId="LiveId" clId="{4016281F-8E08-405C-8946-5C53BE5070C5}" dt="2023-05-11T05:00:18.841" v="1091" actId="20577"/>
          <ac:spMkLst>
            <pc:docMk/>
            <pc:sldMk cId="4004092999" sldId="542"/>
            <ac:spMk id="7" creationId="{5C28DD0F-E428-4D74-3F4D-E4C210938E4B}"/>
          </ac:spMkLst>
        </pc:spChg>
        <pc:spChg chg="add mod">
          <ac:chgData name="Manish Sharma" userId="b799adb9ba789c8f" providerId="LiveId" clId="{4016281F-8E08-405C-8946-5C53BE5070C5}" dt="2023-05-11T05:00:48.603" v="1092"/>
          <ac:spMkLst>
            <pc:docMk/>
            <pc:sldMk cId="4004092999" sldId="542"/>
            <ac:spMk id="9" creationId="{DEFE73AB-F938-67DD-56BC-8B9B9D457814}"/>
          </ac:spMkLst>
        </pc:spChg>
        <pc:spChg chg="add mod">
          <ac:chgData name="Manish Sharma" userId="b799adb9ba789c8f" providerId="LiveId" clId="{4016281F-8E08-405C-8946-5C53BE5070C5}" dt="2023-05-11T05:00:48.603" v="1092"/>
          <ac:spMkLst>
            <pc:docMk/>
            <pc:sldMk cId="4004092999" sldId="542"/>
            <ac:spMk id="10" creationId="{BEA74B99-206A-2973-FD80-66CB82D5CF46}"/>
          </ac:spMkLst>
        </pc:spChg>
        <pc:spChg chg="add mod">
          <ac:chgData name="Manish Sharma" userId="b799adb9ba789c8f" providerId="LiveId" clId="{4016281F-8E08-405C-8946-5C53BE5070C5}" dt="2023-05-11T05:01:02.373" v="1093"/>
          <ac:spMkLst>
            <pc:docMk/>
            <pc:sldMk cId="4004092999" sldId="542"/>
            <ac:spMk id="11" creationId="{E342632F-D8C3-C818-49C5-E3DB482997BE}"/>
          </ac:spMkLst>
        </pc:spChg>
        <pc:spChg chg="add mod">
          <ac:chgData name="Manish Sharma" userId="b799adb9ba789c8f" providerId="LiveId" clId="{4016281F-8E08-405C-8946-5C53BE5070C5}" dt="2023-05-11T05:01:02.373" v="1093"/>
          <ac:spMkLst>
            <pc:docMk/>
            <pc:sldMk cId="4004092999" sldId="542"/>
            <ac:spMk id="12" creationId="{C0681F6C-3534-D7FC-B8EC-A9397AB6DC79}"/>
          </ac:spMkLst>
        </pc:spChg>
        <pc:spChg chg="add mod">
          <ac:chgData name="Manish Sharma" userId="b799adb9ba789c8f" providerId="LiveId" clId="{4016281F-8E08-405C-8946-5C53BE5070C5}" dt="2023-05-11T05:01:02.373" v="1093"/>
          <ac:spMkLst>
            <pc:docMk/>
            <pc:sldMk cId="4004092999" sldId="542"/>
            <ac:spMk id="13" creationId="{9F6F2380-C06F-E546-1366-648A194D9141}"/>
          </ac:spMkLst>
        </pc:spChg>
        <pc:spChg chg="add mod">
          <ac:chgData name="Manish Sharma" userId="b799adb9ba789c8f" providerId="LiveId" clId="{4016281F-8E08-405C-8946-5C53BE5070C5}" dt="2023-05-11T05:01:02.373" v="1093"/>
          <ac:spMkLst>
            <pc:docMk/>
            <pc:sldMk cId="4004092999" sldId="542"/>
            <ac:spMk id="14" creationId="{6D69BEB2-3C61-A3B7-19C6-68BE9F9E367E}"/>
          </ac:spMkLst>
        </pc:spChg>
        <pc:spChg chg="add mod">
          <ac:chgData name="Manish Sharma" userId="b799adb9ba789c8f" providerId="LiveId" clId="{4016281F-8E08-405C-8946-5C53BE5070C5}" dt="2023-05-11T05:02:21.464" v="1096" actId="20577"/>
          <ac:spMkLst>
            <pc:docMk/>
            <pc:sldMk cId="4004092999" sldId="542"/>
            <ac:spMk id="16" creationId="{1136B839-8DF3-264C-05E3-08782ECB094F}"/>
          </ac:spMkLst>
        </pc:spChg>
        <pc:spChg chg="add mod">
          <ac:chgData name="Manish Sharma" userId="b799adb9ba789c8f" providerId="LiveId" clId="{4016281F-8E08-405C-8946-5C53BE5070C5}" dt="2023-05-11T05:02:41.150" v="1097"/>
          <ac:spMkLst>
            <pc:docMk/>
            <pc:sldMk cId="4004092999" sldId="542"/>
            <ac:spMk id="17" creationId="{129B1D9F-0466-15CD-133F-8F2E9B03CB69}"/>
          </ac:spMkLst>
        </pc:spChg>
        <pc:spChg chg="add mod">
          <ac:chgData name="Manish Sharma" userId="b799adb9ba789c8f" providerId="LiveId" clId="{4016281F-8E08-405C-8946-5C53BE5070C5}" dt="2023-05-11T05:02:41.150" v="1097"/>
          <ac:spMkLst>
            <pc:docMk/>
            <pc:sldMk cId="4004092999" sldId="542"/>
            <ac:spMk id="19" creationId="{BEDB005A-BB51-6A33-261F-B6AAEC0C2A23}"/>
          </ac:spMkLst>
        </pc:spChg>
        <pc:spChg chg="add mod">
          <ac:chgData name="Manish Sharma" userId="b799adb9ba789c8f" providerId="LiveId" clId="{4016281F-8E08-405C-8946-5C53BE5070C5}" dt="2023-05-11T05:02:56.699" v="1098"/>
          <ac:spMkLst>
            <pc:docMk/>
            <pc:sldMk cId="4004092999" sldId="542"/>
            <ac:spMk id="20" creationId="{B56FD872-5525-0DF2-99DF-216C3A796C5F}"/>
          </ac:spMkLst>
        </pc:spChg>
        <pc:spChg chg="add mod">
          <ac:chgData name="Manish Sharma" userId="b799adb9ba789c8f" providerId="LiveId" clId="{4016281F-8E08-405C-8946-5C53BE5070C5}" dt="2023-05-11T05:02:56.699" v="1098"/>
          <ac:spMkLst>
            <pc:docMk/>
            <pc:sldMk cId="4004092999" sldId="542"/>
            <ac:spMk id="21" creationId="{43EF6EEA-5A3B-D03E-9DD9-5F8A171292A8}"/>
          </ac:spMkLst>
        </pc:spChg>
        <pc:spChg chg="add mod">
          <ac:chgData name="Manish Sharma" userId="b799adb9ba789c8f" providerId="LiveId" clId="{4016281F-8E08-405C-8946-5C53BE5070C5}" dt="2023-05-11T05:02:56.699" v="1098"/>
          <ac:spMkLst>
            <pc:docMk/>
            <pc:sldMk cId="4004092999" sldId="542"/>
            <ac:spMk id="22" creationId="{D5CDD35B-B042-1A3C-DB57-B2F05A0390F1}"/>
          </ac:spMkLst>
        </pc:spChg>
        <pc:spChg chg="add mod">
          <ac:chgData name="Manish Sharma" userId="b799adb9ba789c8f" providerId="LiveId" clId="{4016281F-8E08-405C-8946-5C53BE5070C5}" dt="2023-05-11T05:02:56.699" v="1098"/>
          <ac:spMkLst>
            <pc:docMk/>
            <pc:sldMk cId="4004092999" sldId="542"/>
            <ac:spMk id="23" creationId="{A582FA6D-A2F8-E9A4-3BE4-A88E0D3130A7}"/>
          </ac:spMkLst>
        </pc:spChg>
        <pc:spChg chg="add mod">
          <ac:chgData name="Manish Sharma" userId="b799adb9ba789c8f" providerId="LiveId" clId="{4016281F-8E08-405C-8946-5C53BE5070C5}" dt="2023-05-11T05:02:56.699" v="1098"/>
          <ac:spMkLst>
            <pc:docMk/>
            <pc:sldMk cId="4004092999" sldId="542"/>
            <ac:spMk id="24" creationId="{593A5589-5715-6C51-08FA-F30E3251524E}"/>
          </ac:spMkLst>
        </pc:spChg>
        <pc:spChg chg="add mod">
          <ac:chgData name="Manish Sharma" userId="b799adb9ba789c8f" providerId="LiveId" clId="{4016281F-8E08-405C-8946-5C53BE5070C5}" dt="2023-05-11T05:03:33.954" v="1099"/>
          <ac:spMkLst>
            <pc:docMk/>
            <pc:sldMk cId="4004092999" sldId="542"/>
            <ac:spMk id="26" creationId="{E827DB62-3955-218A-ECAF-C62CE58A0839}"/>
          </ac:spMkLst>
        </pc:spChg>
        <pc:spChg chg="add mod">
          <ac:chgData name="Manish Sharma" userId="b799adb9ba789c8f" providerId="LiveId" clId="{4016281F-8E08-405C-8946-5C53BE5070C5}" dt="2023-05-11T05:03:55.659" v="1100"/>
          <ac:spMkLst>
            <pc:docMk/>
            <pc:sldMk cId="4004092999" sldId="542"/>
            <ac:spMk id="28" creationId="{25CD01D2-7883-CFDB-7CD8-119A7C0CF7A6}"/>
          </ac:spMkLst>
        </pc:spChg>
        <pc:spChg chg="add mod">
          <ac:chgData name="Manish Sharma" userId="b799adb9ba789c8f" providerId="LiveId" clId="{4016281F-8E08-405C-8946-5C53BE5070C5}" dt="2023-05-11T05:04:16.927" v="1101"/>
          <ac:spMkLst>
            <pc:docMk/>
            <pc:sldMk cId="4004092999" sldId="542"/>
            <ac:spMk id="30" creationId="{751648E7-DAEB-D179-F0A3-ACC009B0DA40}"/>
          </ac:spMkLst>
        </pc:spChg>
        <pc:spChg chg="add mod">
          <ac:chgData name="Manish Sharma" userId="b799adb9ba789c8f" providerId="LiveId" clId="{4016281F-8E08-405C-8946-5C53BE5070C5}" dt="2023-05-11T05:04:55.111" v="1102"/>
          <ac:spMkLst>
            <pc:docMk/>
            <pc:sldMk cId="4004092999" sldId="542"/>
            <ac:spMk id="31" creationId="{E73F256F-739C-4F38-96D1-43BF864B5854}"/>
          </ac:spMkLst>
        </pc:spChg>
        <pc:spChg chg="add mod">
          <ac:chgData name="Manish Sharma" userId="b799adb9ba789c8f" providerId="LiveId" clId="{4016281F-8E08-405C-8946-5C53BE5070C5}" dt="2023-05-11T05:04:55.111" v="1102"/>
          <ac:spMkLst>
            <pc:docMk/>
            <pc:sldMk cId="4004092999" sldId="542"/>
            <ac:spMk id="32" creationId="{B99E2B1D-C3D7-671C-ABF9-F29D1B3C1530}"/>
          </ac:spMkLst>
        </pc:spChg>
        <pc:spChg chg="add mod">
          <ac:chgData name="Manish Sharma" userId="b799adb9ba789c8f" providerId="LiveId" clId="{4016281F-8E08-405C-8946-5C53BE5070C5}" dt="2023-05-11T05:04:55.111" v="1102"/>
          <ac:spMkLst>
            <pc:docMk/>
            <pc:sldMk cId="4004092999" sldId="542"/>
            <ac:spMk id="33" creationId="{E28A036E-56E1-DE5A-A87F-221EF8505DD3}"/>
          </ac:spMkLst>
        </pc:spChg>
        <pc:spChg chg="add mod">
          <ac:chgData name="Manish Sharma" userId="b799adb9ba789c8f" providerId="LiveId" clId="{4016281F-8E08-405C-8946-5C53BE5070C5}" dt="2023-05-11T05:04:55.111" v="1102"/>
          <ac:spMkLst>
            <pc:docMk/>
            <pc:sldMk cId="4004092999" sldId="542"/>
            <ac:spMk id="34" creationId="{E7E6B4ED-628D-A873-5D65-5AFD278CCC49}"/>
          </ac:spMkLst>
        </pc:spChg>
        <pc:spChg chg="add mod">
          <ac:chgData name="Manish Sharma" userId="b799adb9ba789c8f" providerId="LiveId" clId="{4016281F-8E08-405C-8946-5C53BE5070C5}" dt="2023-05-11T05:04:55.111" v="1102"/>
          <ac:spMkLst>
            <pc:docMk/>
            <pc:sldMk cId="4004092999" sldId="542"/>
            <ac:spMk id="35" creationId="{82C2AE07-CAEF-32E1-7793-BDEA0A03FA7F}"/>
          </ac:spMkLst>
        </pc:spChg>
        <pc:spChg chg="add mod">
          <ac:chgData name="Manish Sharma" userId="b799adb9ba789c8f" providerId="LiveId" clId="{4016281F-8E08-405C-8946-5C53BE5070C5}" dt="2023-05-11T05:04:55.111" v="1102"/>
          <ac:spMkLst>
            <pc:docMk/>
            <pc:sldMk cId="4004092999" sldId="542"/>
            <ac:spMk id="36" creationId="{EE6BAD72-CC51-5627-A9A4-9C9204F58CB0}"/>
          </ac:spMkLst>
        </pc:spChg>
        <pc:spChg chg="add mod">
          <ac:chgData name="Manish Sharma" userId="b799adb9ba789c8f" providerId="LiveId" clId="{4016281F-8E08-405C-8946-5C53BE5070C5}" dt="2023-05-11T05:40:43.754" v="1103"/>
          <ac:spMkLst>
            <pc:docMk/>
            <pc:sldMk cId="4004092999" sldId="542"/>
            <ac:spMk id="37" creationId="{28A3255A-80BE-04FC-65C3-C48227A18779}"/>
          </ac:spMkLst>
        </pc:spChg>
        <pc:spChg chg="add mod">
          <ac:chgData name="Manish Sharma" userId="b799adb9ba789c8f" providerId="LiveId" clId="{4016281F-8E08-405C-8946-5C53BE5070C5}" dt="2023-05-11T05:40:52.456" v="1104"/>
          <ac:spMkLst>
            <pc:docMk/>
            <pc:sldMk cId="4004092999" sldId="542"/>
            <ac:spMk id="38" creationId="{00ADAD25-F139-F4F4-0AC2-902BF46E63B0}"/>
          </ac:spMkLst>
        </pc:spChg>
        <pc:spChg chg="add mod">
          <ac:chgData name="Manish Sharma" userId="b799adb9ba789c8f" providerId="LiveId" clId="{4016281F-8E08-405C-8946-5C53BE5070C5}" dt="2023-05-11T07:57:56.434" v="1110"/>
          <ac:spMkLst>
            <pc:docMk/>
            <pc:sldMk cId="4004092999" sldId="542"/>
            <ac:spMk id="39" creationId="{71108335-4EA5-57A4-C896-E12D1075481C}"/>
          </ac:spMkLst>
        </pc:spChg>
        <pc:spChg chg="add mod">
          <ac:chgData name="Manish Sharma" userId="b799adb9ba789c8f" providerId="LiveId" clId="{4016281F-8E08-405C-8946-5C53BE5070C5}" dt="2023-05-11T07:58:03.284" v="1111"/>
          <ac:spMkLst>
            <pc:docMk/>
            <pc:sldMk cId="4004092999" sldId="542"/>
            <ac:spMk id="40" creationId="{AB484395-12F5-4596-69E6-40EF81E1E2A8}"/>
          </ac:spMkLst>
        </pc:spChg>
        <pc:cxnChg chg="add mod">
          <ac:chgData name="Manish Sharma" userId="b799adb9ba789c8f" providerId="LiveId" clId="{4016281F-8E08-405C-8946-5C53BE5070C5}" dt="2023-05-11T04:59:45.197" v="1087"/>
          <ac:cxnSpMkLst>
            <pc:docMk/>
            <pc:sldMk cId="4004092999" sldId="542"/>
            <ac:cxnSpMk id="6" creationId="{93E9CC31-D22C-9504-1AA0-DE443C244528}"/>
          </ac:cxnSpMkLst>
        </pc:cxnChg>
        <pc:cxnChg chg="add mod">
          <ac:chgData name="Manish Sharma" userId="b799adb9ba789c8f" providerId="LiveId" clId="{4016281F-8E08-405C-8946-5C53BE5070C5}" dt="2023-05-11T05:00:03.757" v="1089"/>
          <ac:cxnSpMkLst>
            <pc:docMk/>
            <pc:sldMk cId="4004092999" sldId="542"/>
            <ac:cxnSpMk id="8" creationId="{616072F5-8D23-FE17-FF3B-6A094050CEC8}"/>
          </ac:cxnSpMkLst>
        </pc:cxnChg>
        <pc:cxnChg chg="add mod">
          <ac:chgData name="Manish Sharma" userId="b799adb9ba789c8f" providerId="LiveId" clId="{4016281F-8E08-405C-8946-5C53BE5070C5}" dt="2023-05-11T05:01:25.024" v="1094"/>
          <ac:cxnSpMkLst>
            <pc:docMk/>
            <pc:sldMk cId="4004092999" sldId="542"/>
            <ac:cxnSpMk id="15" creationId="{820CBCED-4AC3-DCC3-D509-3869AA908A73}"/>
          </ac:cxnSpMkLst>
        </pc:cxnChg>
        <pc:cxnChg chg="add mod">
          <ac:chgData name="Manish Sharma" userId="b799adb9ba789c8f" providerId="LiveId" clId="{4016281F-8E08-405C-8946-5C53BE5070C5}" dt="2023-05-11T05:02:41.150" v="1097"/>
          <ac:cxnSpMkLst>
            <pc:docMk/>
            <pc:sldMk cId="4004092999" sldId="542"/>
            <ac:cxnSpMk id="18" creationId="{FCD9152E-4678-4D05-A2D4-EEB5EFB5074B}"/>
          </ac:cxnSpMkLst>
        </pc:cxnChg>
        <pc:cxnChg chg="add mod">
          <ac:chgData name="Manish Sharma" userId="b799adb9ba789c8f" providerId="LiveId" clId="{4016281F-8E08-405C-8946-5C53BE5070C5}" dt="2023-05-11T05:03:33.954" v="1099"/>
          <ac:cxnSpMkLst>
            <pc:docMk/>
            <pc:sldMk cId="4004092999" sldId="542"/>
            <ac:cxnSpMk id="25" creationId="{DB03F0F6-5174-F2F4-C8C4-B88B0883E651}"/>
          </ac:cxnSpMkLst>
        </pc:cxnChg>
        <pc:cxnChg chg="add mod">
          <ac:chgData name="Manish Sharma" userId="b799adb9ba789c8f" providerId="LiveId" clId="{4016281F-8E08-405C-8946-5C53BE5070C5}" dt="2023-05-11T05:03:55.659" v="1100"/>
          <ac:cxnSpMkLst>
            <pc:docMk/>
            <pc:sldMk cId="4004092999" sldId="542"/>
            <ac:cxnSpMk id="27" creationId="{06603D7A-6F89-3029-2B3F-80D061666795}"/>
          </ac:cxnSpMkLst>
        </pc:cxnChg>
        <pc:cxnChg chg="add mod">
          <ac:chgData name="Manish Sharma" userId="b799adb9ba789c8f" providerId="LiveId" clId="{4016281F-8E08-405C-8946-5C53BE5070C5}" dt="2023-05-11T05:04:16.927" v="1101"/>
          <ac:cxnSpMkLst>
            <pc:docMk/>
            <pc:sldMk cId="4004092999" sldId="542"/>
            <ac:cxnSpMk id="29" creationId="{9674E6C6-6609-858C-3FD8-10D4A0975C3E}"/>
          </ac:cxnSpMkLst>
        </pc:cxnChg>
      </pc:sldChg>
      <pc:sldChg chg="addSp delSp modSp new mod">
        <pc:chgData name="Manish Sharma" userId="b799adb9ba789c8f" providerId="LiveId" clId="{4016281F-8E08-405C-8946-5C53BE5070C5}" dt="2023-05-11T07:59:40.996" v="1118"/>
        <pc:sldMkLst>
          <pc:docMk/>
          <pc:sldMk cId="574744601" sldId="543"/>
        </pc:sldMkLst>
        <pc:spChg chg="del">
          <ac:chgData name="Manish Sharma" userId="b799adb9ba789c8f" providerId="LiveId" clId="{4016281F-8E08-405C-8946-5C53BE5070C5}" dt="2023-05-11T06:33:30.130" v="1106" actId="478"/>
          <ac:spMkLst>
            <pc:docMk/>
            <pc:sldMk cId="574744601" sldId="543"/>
            <ac:spMk id="2" creationId="{71DBD518-1C51-8CC0-99A7-712DCBF75C62}"/>
          </ac:spMkLst>
        </pc:spChg>
        <pc:spChg chg="add mod">
          <ac:chgData name="Manish Sharma" userId="b799adb9ba789c8f" providerId="LiveId" clId="{4016281F-8E08-405C-8946-5C53BE5070C5}" dt="2023-05-11T06:33:35.599" v="1107"/>
          <ac:spMkLst>
            <pc:docMk/>
            <pc:sldMk cId="574744601" sldId="543"/>
            <ac:spMk id="3" creationId="{8B60F793-3476-5FA7-81F2-38AB05A0118A}"/>
          </ac:spMkLst>
        </pc:spChg>
        <pc:spChg chg="add mod">
          <ac:chgData name="Manish Sharma" userId="b799adb9ba789c8f" providerId="LiveId" clId="{4016281F-8E08-405C-8946-5C53BE5070C5}" dt="2023-05-11T07:59:40.996" v="1118"/>
          <ac:spMkLst>
            <pc:docMk/>
            <pc:sldMk cId="574744601" sldId="543"/>
            <ac:spMk id="4" creationId="{057815D0-81D5-B16A-81D6-DBFDF5E3DAAE}"/>
          </ac:spMkLst>
        </pc:spChg>
      </pc:sldChg>
      <pc:sldChg chg="addSp modSp add mod">
        <pc:chgData name="Manish Sharma" userId="b799adb9ba789c8f" providerId="LiveId" clId="{4016281F-8E08-405C-8946-5C53BE5070C5}" dt="2023-05-11T07:58:36.846" v="1115"/>
        <pc:sldMkLst>
          <pc:docMk/>
          <pc:sldMk cId="2158151914" sldId="544"/>
        </pc:sldMkLst>
        <pc:spChg chg="add mod">
          <ac:chgData name="Manish Sharma" userId="b799adb9ba789c8f" providerId="LiveId" clId="{4016281F-8E08-405C-8946-5C53BE5070C5}" dt="2023-05-11T07:58:27.644" v="1114"/>
          <ac:spMkLst>
            <pc:docMk/>
            <pc:sldMk cId="2158151914" sldId="544"/>
            <ac:spMk id="2" creationId="{1A71ED57-3D92-A1AB-401A-BB47779C180C}"/>
          </ac:spMkLst>
        </pc:spChg>
        <pc:spChg chg="mod">
          <ac:chgData name="Manish Sharma" userId="b799adb9ba789c8f" providerId="LiveId" clId="{4016281F-8E08-405C-8946-5C53BE5070C5}" dt="2023-05-11T07:58:23.057" v="1113" actId="1076"/>
          <ac:spMkLst>
            <pc:docMk/>
            <pc:sldMk cId="2158151914" sldId="544"/>
            <ac:spMk id="30" creationId="{751648E7-DAEB-D179-F0A3-ACC009B0DA40}"/>
          </ac:spMkLst>
        </pc:spChg>
        <pc:spChg chg="add mod">
          <ac:chgData name="Manish Sharma" userId="b799adb9ba789c8f" providerId="LiveId" clId="{4016281F-8E08-405C-8946-5C53BE5070C5}" dt="2023-05-11T07:58:36.846" v="1115"/>
          <ac:spMkLst>
            <pc:docMk/>
            <pc:sldMk cId="2158151914" sldId="544"/>
            <ac:spMk id="41" creationId="{DF36B862-99A5-97FB-570B-582C57758809}"/>
          </ac:spMkLst>
        </pc:spChg>
        <pc:spChg chg="add mod">
          <ac:chgData name="Manish Sharma" userId="b799adb9ba789c8f" providerId="LiveId" clId="{4016281F-8E08-405C-8946-5C53BE5070C5}" dt="2023-05-11T07:58:36.846" v="1115"/>
          <ac:spMkLst>
            <pc:docMk/>
            <pc:sldMk cId="2158151914" sldId="544"/>
            <ac:spMk id="42" creationId="{EC20033D-ADB9-CC65-D5BB-6C7C00554F5C}"/>
          </ac:spMkLst>
        </pc:spChg>
        <pc:spChg chg="add mod">
          <ac:chgData name="Manish Sharma" userId="b799adb9ba789c8f" providerId="LiveId" clId="{4016281F-8E08-405C-8946-5C53BE5070C5}" dt="2023-05-11T07:58:36.846" v="1115"/>
          <ac:spMkLst>
            <pc:docMk/>
            <pc:sldMk cId="2158151914" sldId="544"/>
            <ac:spMk id="43" creationId="{065F3EC2-510F-34ED-39D7-05B98727D0E1}"/>
          </ac:spMkLst>
        </pc:spChg>
        <pc:cxnChg chg="add mod">
          <ac:chgData name="Manish Sharma" userId="b799adb9ba789c8f" providerId="LiveId" clId="{4016281F-8E08-405C-8946-5C53BE5070C5}" dt="2023-05-11T07:58:36.846" v="1115"/>
          <ac:cxnSpMkLst>
            <pc:docMk/>
            <pc:sldMk cId="2158151914" sldId="544"/>
            <ac:cxnSpMk id="44" creationId="{D654C211-B489-D9DB-0F40-8EE8439152C5}"/>
          </ac:cxnSpMkLst>
        </pc:cxnChg>
        <pc:cxnChg chg="add mod">
          <ac:chgData name="Manish Sharma" userId="b799adb9ba789c8f" providerId="LiveId" clId="{4016281F-8E08-405C-8946-5C53BE5070C5}" dt="2023-05-11T07:58:36.846" v="1115"/>
          <ac:cxnSpMkLst>
            <pc:docMk/>
            <pc:sldMk cId="2158151914" sldId="544"/>
            <ac:cxnSpMk id="45" creationId="{B1B7F318-0A43-EA50-1D5A-0257D183F88B}"/>
          </ac:cxnSpMkLst>
        </pc:cxnChg>
      </pc:sldChg>
      <pc:sldChg chg="add">
        <pc:chgData name="Manish Sharma" userId="b799adb9ba789c8f" providerId="LiveId" clId="{4016281F-8E08-405C-8946-5C53BE5070C5}" dt="2023-05-11T11:03:40.448" v="1196"/>
        <pc:sldMkLst>
          <pc:docMk/>
          <pc:sldMk cId="287795584" sldId="545"/>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FB82825B-264A-4BB0-9192-2BBF1B0C6848}"/>
    <pc:docChg chg="undo custSel addSld delSld modSld">
      <pc:chgData name="Manish Sharma" userId="b799adb9ba789c8f" providerId="LiveId" clId="{FB82825B-264A-4BB0-9192-2BBF1B0C6848}" dt="2022-11-17T11:19:53.752" v="2323" actId="47"/>
      <pc:docMkLst>
        <pc:docMk/>
      </pc:docMkLst>
      <pc:sldChg chg="del">
        <pc:chgData name="Manish Sharma" userId="b799adb9ba789c8f" providerId="LiveId" clId="{FB82825B-264A-4BB0-9192-2BBF1B0C6848}" dt="2022-11-14T03:33:19.237" v="0" actId="47"/>
        <pc:sldMkLst>
          <pc:docMk/>
          <pc:sldMk cId="3343896531" sldId="261"/>
        </pc:sldMkLst>
      </pc:sldChg>
      <pc:sldChg chg="del">
        <pc:chgData name="Manish Sharma" userId="b799adb9ba789c8f" providerId="LiveId" clId="{FB82825B-264A-4BB0-9192-2BBF1B0C6848}" dt="2022-11-14T03:33:19.237" v="0" actId="47"/>
        <pc:sldMkLst>
          <pc:docMk/>
          <pc:sldMk cId="2942799856" sldId="262"/>
        </pc:sldMkLst>
      </pc:sldChg>
      <pc:sldChg chg="add del">
        <pc:chgData name="Manish Sharma" userId="b799adb9ba789c8f" providerId="LiveId" clId="{FB82825B-264A-4BB0-9192-2BBF1B0C6848}" dt="2022-11-14T11:00:37.167" v="924"/>
        <pc:sldMkLst>
          <pc:docMk/>
          <pc:sldMk cId="337758348" sldId="270"/>
        </pc:sldMkLst>
      </pc:sldChg>
      <pc:sldChg chg="add del">
        <pc:chgData name="Manish Sharma" userId="b799adb9ba789c8f" providerId="LiveId" clId="{FB82825B-264A-4BB0-9192-2BBF1B0C6848}" dt="2022-11-14T11:00:37.167" v="924"/>
        <pc:sldMkLst>
          <pc:docMk/>
          <pc:sldMk cId="1800526853" sldId="272"/>
        </pc:sldMkLst>
      </pc:sldChg>
      <pc:sldChg chg="add del">
        <pc:chgData name="Manish Sharma" userId="b799adb9ba789c8f" providerId="LiveId" clId="{FB82825B-264A-4BB0-9192-2BBF1B0C6848}" dt="2022-11-15T03:49:28.058" v="1933"/>
        <pc:sldMkLst>
          <pc:docMk/>
          <pc:sldMk cId="1937767460" sldId="276"/>
        </pc:sldMkLst>
      </pc:sldChg>
      <pc:sldChg chg="add del">
        <pc:chgData name="Manish Sharma" userId="b799adb9ba789c8f" providerId="LiveId" clId="{FB82825B-264A-4BB0-9192-2BBF1B0C6848}" dt="2022-11-15T10:12:15.828" v="2071"/>
        <pc:sldMkLst>
          <pc:docMk/>
          <pc:sldMk cId="1535532918" sldId="290"/>
        </pc:sldMkLst>
      </pc:sldChg>
      <pc:sldChg chg="add del">
        <pc:chgData name="Manish Sharma" userId="b799adb9ba789c8f" providerId="LiveId" clId="{FB82825B-264A-4BB0-9192-2BBF1B0C6848}" dt="2022-11-15T10:12:15.828" v="2071"/>
        <pc:sldMkLst>
          <pc:docMk/>
          <pc:sldMk cId="927873483" sldId="291"/>
        </pc:sldMkLst>
      </pc:sldChg>
      <pc:sldChg chg="add del">
        <pc:chgData name="Manish Sharma" userId="b799adb9ba789c8f" providerId="LiveId" clId="{FB82825B-264A-4BB0-9192-2BBF1B0C6848}" dt="2022-11-16T05:08:00.932" v="2096"/>
        <pc:sldMkLst>
          <pc:docMk/>
          <pc:sldMk cId="4125748975" sldId="292"/>
        </pc:sldMkLst>
      </pc:sldChg>
      <pc:sldChg chg="add del">
        <pc:chgData name="Manish Sharma" userId="b799adb9ba789c8f" providerId="LiveId" clId="{FB82825B-264A-4BB0-9192-2BBF1B0C6848}" dt="2022-11-16T07:11:31.093" v="2097"/>
        <pc:sldMkLst>
          <pc:docMk/>
          <pc:sldMk cId="3776691465" sldId="296"/>
        </pc:sldMkLst>
      </pc:sldChg>
      <pc:sldChg chg="add del">
        <pc:chgData name="Manish Sharma" userId="b799adb9ba789c8f" providerId="LiveId" clId="{FB82825B-264A-4BB0-9192-2BBF1B0C6848}" dt="2022-11-17T11:17:05.147" v="2278"/>
        <pc:sldMkLst>
          <pc:docMk/>
          <pc:sldMk cId="2063019643" sldId="300"/>
        </pc:sldMkLst>
      </pc:sldChg>
      <pc:sldChg chg="addSp modSp new">
        <pc:chgData name="Manish Sharma" userId="b799adb9ba789c8f" providerId="LiveId" clId="{FB82825B-264A-4BB0-9192-2BBF1B0C6848}" dt="2022-11-14T03:51:44.322" v="4"/>
        <pc:sldMkLst>
          <pc:docMk/>
          <pc:sldMk cId="1737078342" sldId="302"/>
        </pc:sldMkLst>
        <pc:spChg chg="add mod">
          <ac:chgData name="Manish Sharma" userId="b799adb9ba789c8f" providerId="LiveId" clId="{FB82825B-264A-4BB0-9192-2BBF1B0C6848}" dt="2022-11-14T03:51:06.022" v="2"/>
          <ac:spMkLst>
            <pc:docMk/>
            <pc:sldMk cId="1737078342" sldId="302"/>
            <ac:spMk id="2" creationId="{8AAA4326-CFD4-6A2F-A3B8-8C204CD87511}"/>
          </ac:spMkLst>
        </pc:spChg>
        <pc:spChg chg="mod">
          <ac:chgData name="Manish Sharma" userId="b799adb9ba789c8f" providerId="LiveId" clId="{FB82825B-264A-4BB0-9192-2BBF1B0C6848}" dt="2022-11-14T03:51:06.022" v="2"/>
          <ac:spMkLst>
            <pc:docMk/>
            <pc:sldMk cId="1737078342" sldId="302"/>
            <ac:spMk id="4" creationId="{2051FB30-74A0-84CD-728D-3EBA24638957}"/>
          </ac:spMkLst>
        </pc:spChg>
        <pc:spChg chg="mod">
          <ac:chgData name="Manish Sharma" userId="b799adb9ba789c8f" providerId="LiveId" clId="{FB82825B-264A-4BB0-9192-2BBF1B0C6848}" dt="2022-11-14T03:51:06.022" v="2"/>
          <ac:spMkLst>
            <pc:docMk/>
            <pc:sldMk cId="1737078342" sldId="302"/>
            <ac:spMk id="5" creationId="{27955BDE-2DDB-8D2F-09F6-ED6EEF83F384}"/>
          </ac:spMkLst>
        </pc:spChg>
        <pc:spChg chg="mod">
          <ac:chgData name="Manish Sharma" userId="b799adb9ba789c8f" providerId="LiveId" clId="{FB82825B-264A-4BB0-9192-2BBF1B0C6848}" dt="2022-11-14T03:51:06.022" v="2"/>
          <ac:spMkLst>
            <pc:docMk/>
            <pc:sldMk cId="1737078342" sldId="302"/>
            <ac:spMk id="7" creationId="{722C17EB-CDD2-F89F-F87B-6D84910764F9}"/>
          </ac:spMkLst>
        </pc:spChg>
        <pc:spChg chg="mod">
          <ac:chgData name="Manish Sharma" userId="b799adb9ba789c8f" providerId="LiveId" clId="{FB82825B-264A-4BB0-9192-2BBF1B0C6848}" dt="2022-11-14T03:51:06.022" v="2"/>
          <ac:spMkLst>
            <pc:docMk/>
            <pc:sldMk cId="1737078342" sldId="302"/>
            <ac:spMk id="8" creationId="{41D01CBD-B0B2-6E98-3EEA-2D784ED5AAE0}"/>
          </ac:spMkLst>
        </pc:spChg>
        <pc:spChg chg="add mod">
          <ac:chgData name="Manish Sharma" userId="b799adb9ba789c8f" providerId="LiveId" clId="{FB82825B-264A-4BB0-9192-2BBF1B0C6848}" dt="2022-11-14T03:51:06.022" v="2"/>
          <ac:spMkLst>
            <pc:docMk/>
            <pc:sldMk cId="1737078342" sldId="302"/>
            <ac:spMk id="9" creationId="{38773F86-A527-4E39-C3F0-7EE942D70865}"/>
          </ac:spMkLst>
        </pc:spChg>
        <pc:spChg chg="add mod">
          <ac:chgData name="Manish Sharma" userId="b799adb9ba789c8f" providerId="LiveId" clId="{FB82825B-264A-4BB0-9192-2BBF1B0C6848}" dt="2022-11-14T03:51:06.022" v="2"/>
          <ac:spMkLst>
            <pc:docMk/>
            <pc:sldMk cId="1737078342" sldId="302"/>
            <ac:spMk id="11" creationId="{8EEDB4F7-E925-5B87-2056-0D05050FF5EE}"/>
          </ac:spMkLst>
        </pc:spChg>
        <pc:spChg chg="add mod">
          <ac:chgData name="Manish Sharma" userId="b799adb9ba789c8f" providerId="LiveId" clId="{FB82825B-264A-4BB0-9192-2BBF1B0C6848}" dt="2022-11-14T03:51:06.022" v="2"/>
          <ac:spMkLst>
            <pc:docMk/>
            <pc:sldMk cId="1737078342" sldId="302"/>
            <ac:spMk id="13" creationId="{BC085F04-87FE-C159-B153-CB596C97FFB6}"/>
          </ac:spMkLst>
        </pc:spChg>
        <pc:spChg chg="add mod">
          <ac:chgData name="Manish Sharma" userId="b799adb9ba789c8f" providerId="LiveId" clId="{FB82825B-264A-4BB0-9192-2BBF1B0C6848}" dt="2022-11-14T03:51:14.852" v="3"/>
          <ac:spMkLst>
            <pc:docMk/>
            <pc:sldMk cId="1737078342" sldId="302"/>
            <ac:spMk id="14" creationId="{C3FE01BA-148A-D0AC-0707-8F5AFD6D3811}"/>
          </ac:spMkLst>
        </pc:spChg>
        <pc:spChg chg="add mod">
          <ac:chgData name="Manish Sharma" userId="b799adb9ba789c8f" providerId="LiveId" clId="{FB82825B-264A-4BB0-9192-2BBF1B0C6848}" dt="2022-11-14T03:51:14.852" v="3"/>
          <ac:spMkLst>
            <pc:docMk/>
            <pc:sldMk cId="1737078342" sldId="302"/>
            <ac:spMk id="15" creationId="{923D3DE2-1935-5852-5C99-0B0A3253187E}"/>
          </ac:spMkLst>
        </pc:spChg>
        <pc:spChg chg="add mod">
          <ac:chgData name="Manish Sharma" userId="b799adb9ba789c8f" providerId="LiveId" clId="{FB82825B-264A-4BB0-9192-2BBF1B0C6848}" dt="2022-11-14T03:51:14.852" v="3"/>
          <ac:spMkLst>
            <pc:docMk/>
            <pc:sldMk cId="1737078342" sldId="302"/>
            <ac:spMk id="16" creationId="{123E8EF5-F17C-8A8A-3EEA-911E99FBB9D3}"/>
          </ac:spMkLst>
        </pc:spChg>
        <pc:spChg chg="add mod">
          <ac:chgData name="Manish Sharma" userId="b799adb9ba789c8f" providerId="LiveId" clId="{FB82825B-264A-4BB0-9192-2BBF1B0C6848}" dt="2022-11-14T03:51:14.852" v="3"/>
          <ac:spMkLst>
            <pc:docMk/>
            <pc:sldMk cId="1737078342" sldId="302"/>
            <ac:spMk id="17" creationId="{63AB4470-F926-8332-654E-C9DF269B7A66}"/>
          </ac:spMkLst>
        </pc:spChg>
        <pc:spChg chg="add mod">
          <ac:chgData name="Manish Sharma" userId="b799adb9ba789c8f" providerId="LiveId" clId="{FB82825B-264A-4BB0-9192-2BBF1B0C6848}" dt="2022-11-14T03:51:14.852" v="3"/>
          <ac:spMkLst>
            <pc:docMk/>
            <pc:sldMk cId="1737078342" sldId="302"/>
            <ac:spMk id="18" creationId="{05E5DE6B-CBAC-1319-5738-F5D86FD6B23A}"/>
          </ac:spMkLst>
        </pc:spChg>
        <pc:spChg chg="add mod">
          <ac:chgData name="Manish Sharma" userId="b799adb9ba789c8f" providerId="LiveId" clId="{FB82825B-264A-4BB0-9192-2BBF1B0C6848}" dt="2022-11-14T03:51:44.322" v="4"/>
          <ac:spMkLst>
            <pc:docMk/>
            <pc:sldMk cId="1737078342" sldId="302"/>
            <ac:spMk id="21" creationId="{B317B7B8-0E63-966F-AFC7-55DCEE516325}"/>
          </ac:spMkLst>
        </pc:spChg>
        <pc:spChg chg="add mod">
          <ac:chgData name="Manish Sharma" userId="b799adb9ba789c8f" providerId="LiveId" clId="{FB82825B-264A-4BB0-9192-2BBF1B0C6848}" dt="2022-11-14T03:51:44.322" v="4"/>
          <ac:spMkLst>
            <pc:docMk/>
            <pc:sldMk cId="1737078342" sldId="302"/>
            <ac:spMk id="22" creationId="{7CCA6F8F-3CDC-3D86-2B02-A87836894DE5}"/>
          </ac:spMkLst>
        </pc:spChg>
        <pc:spChg chg="mod">
          <ac:chgData name="Manish Sharma" userId="b799adb9ba789c8f" providerId="LiveId" clId="{FB82825B-264A-4BB0-9192-2BBF1B0C6848}" dt="2022-11-14T03:51:44.322" v="4"/>
          <ac:spMkLst>
            <pc:docMk/>
            <pc:sldMk cId="1737078342" sldId="302"/>
            <ac:spMk id="24" creationId="{FFC569A3-1C75-C630-F70C-EAC19CF7C81B}"/>
          </ac:spMkLst>
        </pc:spChg>
        <pc:spChg chg="mod">
          <ac:chgData name="Manish Sharma" userId="b799adb9ba789c8f" providerId="LiveId" clId="{FB82825B-264A-4BB0-9192-2BBF1B0C6848}" dt="2022-11-14T03:51:44.322" v="4"/>
          <ac:spMkLst>
            <pc:docMk/>
            <pc:sldMk cId="1737078342" sldId="302"/>
            <ac:spMk id="25" creationId="{C751F479-E11B-043E-E7B8-78D4574CB4F1}"/>
          </ac:spMkLst>
        </pc:spChg>
        <pc:grpChg chg="add mod">
          <ac:chgData name="Manish Sharma" userId="b799adb9ba789c8f" providerId="LiveId" clId="{FB82825B-264A-4BB0-9192-2BBF1B0C6848}" dt="2022-11-14T03:51:06.022" v="2"/>
          <ac:grpSpMkLst>
            <pc:docMk/>
            <pc:sldMk cId="1737078342" sldId="302"/>
            <ac:grpSpMk id="3" creationId="{ED0F0B7D-09DB-6C99-324C-B0CC493AEB93}"/>
          </ac:grpSpMkLst>
        </pc:grpChg>
        <pc:grpChg chg="add mod">
          <ac:chgData name="Manish Sharma" userId="b799adb9ba789c8f" providerId="LiveId" clId="{FB82825B-264A-4BB0-9192-2BBF1B0C6848}" dt="2022-11-14T03:51:06.022" v="2"/>
          <ac:grpSpMkLst>
            <pc:docMk/>
            <pc:sldMk cId="1737078342" sldId="302"/>
            <ac:grpSpMk id="6" creationId="{C80737D9-38B9-51D1-CDC9-F43723114474}"/>
          </ac:grpSpMkLst>
        </pc:grpChg>
        <pc:grpChg chg="add mod">
          <ac:chgData name="Manish Sharma" userId="b799adb9ba789c8f" providerId="LiveId" clId="{FB82825B-264A-4BB0-9192-2BBF1B0C6848}" dt="2022-11-14T03:51:44.322" v="4"/>
          <ac:grpSpMkLst>
            <pc:docMk/>
            <pc:sldMk cId="1737078342" sldId="302"/>
            <ac:grpSpMk id="23" creationId="{58A14B3B-2F7E-7EB1-C50B-37DB0BEC0CA7}"/>
          </ac:grpSpMkLst>
        </pc:grpChg>
        <pc:cxnChg chg="add mod">
          <ac:chgData name="Manish Sharma" userId="b799adb9ba789c8f" providerId="LiveId" clId="{FB82825B-264A-4BB0-9192-2BBF1B0C6848}" dt="2022-11-14T03:51:06.022" v="2"/>
          <ac:cxnSpMkLst>
            <pc:docMk/>
            <pc:sldMk cId="1737078342" sldId="302"/>
            <ac:cxnSpMk id="10" creationId="{C856B562-BA7A-564A-854D-58FAD24C5EF2}"/>
          </ac:cxnSpMkLst>
        </pc:cxnChg>
        <pc:cxnChg chg="add mod">
          <ac:chgData name="Manish Sharma" userId="b799adb9ba789c8f" providerId="LiveId" clId="{FB82825B-264A-4BB0-9192-2BBF1B0C6848}" dt="2022-11-14T03:51:06.022" v="2"/>
          <ac:cxnSpMkLst>
            <pc:docMk/>
            <pc:sldMk cId="1737078342" sldId="302"/>
            <ac:cxnSpMk id="12" creationId="{52EB6345-8392-0D56-404C-1B9E23E7408A}"/>
          </ac:cxnSpMkLst>
        </pc:cxnChg>
        <pc:cxnChg chg="add mod">
          <ac:chgData name="Manish Sharma" userId="b799adb9ba789c8f" providerId="LiveId" clId="{FB82825B-264A-4BB0-9192-2BBF1B0C6848}" dt="2022-11-14T03:51:44.322" v="4"/>
          <ac:cxnSpMkLst>
            <pc:docMk/>
            <pc:sldMk cId="1737078342" sldId="302"/>
            <ac:cxnSpMk id="19" creationId="{1FCBE380-CCC8-D70D-72D3-07327CD4F2DA}"/>
          </ac:cxnSpMkLst>
        </pc:cxnChg>
        <pc:cxnChg chg="add mod">
          <ac:chgData name="Manish Sharma" userId="b799adb9ba789c8f" providerId="LiveId" clId="{FB82825B-264A-4BB0-9192-2BBF1B0C6848}" dt="2022-11-14T03:51:44.322" v="4"/>
          <ac:cxnSpMkLst>
            <pc:docMk/>
            <pc:sldMk cId="1737078342" sldId="302"/>
            <ac:cxnSpMk id="20" creationId="{FD0B1263-E621-8E42-D072-4260FDC9318F}"/>
          </ac:cxnSpMkLst>
        </pc:cxnChg>
      </pc:sldChg>
      <pc:sldChg chg="del">
        <pc:chgData name="Manish Sharma" userId="b799adb9ba789c8f" providerId="LiveId" clId="{FB82825B-264A-4BB0-9192-2BBF1B0C6848}" dt="2022-11-14T03:33:19.237" v="0" actId="47"/>
        <pc:sldMkLst>
          <pc:docMk/>
          <pc:sldMk cId="4250228821" sldId="302"/>
        </pc:sldMkLst>
      </pc:sldChg>
      <pc:sldChg chg="del">
        <pc:chgData name="Manish Sharma" userId="b799adb9ba789c8f" providerId="LiveId" clId="{FB82825B-264A-4BB0-9192-2BBF1B0C6848}" dt="2022-11-14T03:33:19.237" v="0" actId="47"/>
        <pc:sldMkLst>
          <pc:docMk/>
          <pc:sldMk cId="3736148090" sldId="303"/>
        </pc:sldMkLst>
      </pc:sldChg>
      <pc:sldChg chg="addSp modSp new">
        <pc:chgData name="Manish Sharma" userId="b799adb9ba789c8f" providerId="LiveId" clId="{FB82825B-264A-4BB0-9192-2BBF1B0C6848}" dt="2022-11-14T03:53:36.281" v="10"/>
        <pc:sldMkLst>
          <pc:docMk/>
          <pc:sldMk cId="3951829586" sldId="303"/>
        </pc:sldMkLst>
        <pc:spChg chg="add mod">
          <ac:chgData name="Manish Sharma" userId="b799adb9ba789c8f" providerId="LiveId" clId="{FB82825B-264A-4BB0-9192-2BBF1B0C6848}" dt="2022-11-14T03:52:42.166" v="6"/>
          <ac:spMkLst>
            <pc:docMk/>
            <pc:sldMk cId="3951829586" sldId="303"/>
            <ac:spMk id="2" creationId="{7539F22D-29C3-64AA-FF10-880FCD0B7C26}"/>
          </ac:spMkLst>
        </pc:spChg>
        <pc:spChg chg="mod">
          <ac:chgData name="Manish Sharma" userId="b799adb9ba789c8f" providerId="LiveId" clId="{FB82825B-264A-4BB0-9192-2BBF1B0C6848}" dt="2022-11-14T03:52:42.166" v="6"/>
          <ac:spMkLst>
            <pc:docMk/>
            <pc:sldMk cId="3951829586" sldId="303"/>
            <ac:spMk id="6" creationId="{0927ABF8-8043-FD5E-BF51-DF4117326215}"/>
          </ac:spMkLst>
        </pc:spChg>
        <pc:spChg chg="mod">
          <ac:chgData name="Manish Sharma" userId="b799adb9ba789c8f" providerId="LiveId" clId="{FB82825B-264A-4BB0-9192-2BBF1B0C6848}" dt="2022-11-14T03:52:42.166" v="6"/>
          <ac:spMkLst>
            <pc:docMk/>
            <pc:sldMk cId="3951829586" sldId="303"/>
            <ac:spMk id="7" creationId="{5FF5A47A-D4FC-1DB7-7BAC-E31612F34459}"/>
          </ac:spMkLst>
        </pc:spChg>
        <pc:spChg chg="mod">
          <ac:chgData name="Manish Sharma" userId="b799adb9ba789c8f" providerId="LiveId" clId="{FB82825B-264A-4BB0-9192-2BBF1B0C6848}" dt="2022-11-14T03:52:42.166" v="6"/>
          <ac:spMkLst>
            <pc:docMk/>
            <pc:sldMk cId="3951829586" sldId="303"/>
            <ac:spMk id="9" creationId="{E68AB45F-8013-35CA-EB78-308B3AE6A681}"/>
          </ac:spMkLst>
        </pc:spChg>
        <pc:spChg chg="mod">
          <ac:chgData name="Manish Sharma" userId="b799adb9ba789c8f" providerId="LiveId" clId="{FB82825B-264A-4BB0-9192-2BBF1B0C6848}" dt="2022-11-14T03:52:42.166" v="6"/>
          <ac:spMkLst>
            <pc:docMk/>
            <pc:sldMk cId="3951829586" sldId="303"/>
            <ac:spMk id="10" creationId="{46F5476B-E2C3-3B2B-2FF2-CB29A76D0D60}"/>
          </ac:spMkLst>
        </pc:spChg>
        <pc:spChg chg="add mod">
          <ac:chgData name="Manish Sharma" userId="b799adb9ba789c8f" providerId="LiveId" clId="{FB82825B-264A-4BB0-9192-2BBF1B0C6848}" dt="2022-11-14T03:52:42.166" v="6"/>
          <ac:spMkLst>
            <pc:docMk/>
            <pc:sldMk cId="3951829586" sldId="303"/>
            <ac:spMk id="12" creationId="{35782537-FCC5-AABB-6C58-7C799F750DA8}"/>
          </ac:spMkLst>
        </pc:spChg>
        <pc:spChg chg="add mod">
          <ac:chgData name="Manish Sharma" userId="b799adb9ba789c8f" providerId="LiveId" clId="{FB82825B-264A-4BB0-9192-2BBF1B0C6848}" dt="2022-11-14T03:52:42.166" v="6"/>
          <ac:spMkLst>
            <pc:docMk/>
            <pc:sldMk cId="3951829586" sldId="303"/>
            <ac:spMk id="14" creationId="{E91C8923-0975-E867-364E-90F77249A285}"/>
          </ac:spMkLst>
        </pc:spChg>
        <pc:spChg chg="add mod">
          <ac:chgData name="Manish Sharma" userId="b799adb9ba789c8f" providerId="LiveId" clId="{FB82825B-264A-4BB0-9192-2BBF1B0C6848}" dt="2022-11-14T03:52:42.166" v="6"/>
          <ac:spMkLst>
            <pc:docMk/>
            <pc:sldMk cId="3951829586" sldId="303"/>
            <ac:spMk id="16" creationId="{6AE675D2-F22D-83A8-F15F-9174F25D9C1B}"/>
          </ac:spMkLst>
        </pc:spChg>
        <pc:spChg chg="add mod">
          <ac:chgData name="Manish Sharma" userId="b799adb9ba789c8f" providerId="LiveId" clId="{FB82825B-264A-4BB0-9192-2BBF1B0C6848}" dt="2022-11-14T03:52:47.543" v="7"/>
          <ac:spMkLst>
            <pc:docMk/>
            <pc:sldMk cId="3951829586" sldId="303"/>
            <ac:spMk id="17" creationId="{26B1C484-9386-32DE-8E0D-F0785488A1E1}"/>
          </ac:spMkLst>
        </pc:spChg>
        <pc:spChg chg="add mod">
          <ac:chgData name="Manish Sharma" userId="b799adb9ba789c8f" providerId="LiveId" clId="{FB82825B-264A-4BB0-9192-2BBF1B0C6848}" dt="2022-11-14T03:52:58.758" v="8"/>
          <ac:spMkLst>
            <pc:docMk/>
            <pc:sldMk cId="3951829586" sldId="303"/>
            <ac:spMk id="18" creationId="{253A838A-D13C-026B-B4C9-8763F5234FA9}"/>
          </ac:spMkLst>
        </pc:spChg>
        <pc:spChg chg="add mod">
          <ac:chgData name="Manish Sharma" userId="b799adb9ba789c8f" providerId="LiveId" clId="{FB82825B-264A-4BB0-9192-2BBF1B0C6848}" dt="2022-11-14T03:53:17.994" v="9"/>
          <ac:spMkLst>
            <pc:docMk/>
            <pc:sldMk cId="3951829586" sldId="303"/>
            <ac:spMk id="19" creationId="{4850B6AD-EB0E-0A28-F36C-64A4708627BB}"/>
          </ac:spMkLst>
        </pc:spChg>
        <pc:spChg chg="add mod">
          <ac:chgData name="Manish Sharma" userId="b799adb9ba789c8f" providerId="LiveId" clId="{FB82825B-264A-4BB0-9192-2BBF1B0C6848}" dt="2022-11-14T03:53:17.994" v="9"/>
          <ac:spMkLst>
            <pc:docMk/>
            <pc:sldMk cId="3951829586" sldId="303"/>
            <ac:spMk id="20" creationId="{E4E623BF-4AAC-57F4-58C1-04CAE99472C9}"/>
          </ac:spMkLst>
        </pc:spChg>
        <pc:spChg chg="add mod">
          <ac:chgData name="Manish Sharma" userId="b799adb9ba789c8f" providerId="LiveId" clId="{FB82825B-264A-4BB0-9192-2BBF1B0C6848}" dt="2022-11-14T03:53:17.994" v="9"/>
          <ac:spMkLst>
            <pc:docMk/>
            <pc:sldMk cId="3951829586" sldId="303"/>
            <ac:spMk id="21" creationId="{1C5FF507-7A78-80C3-30E6-5ACD98C2D784}"/>
          </ac:spMkLst>
        </pc:spChg>
        <pc:spChg chg="add mod">
          <ac:chgData name="Manish Sharma" userId="b799adb9ba789c8f" providerId="LiveId" clId="{FB82825B-264A-4BB0-9192-2BBF1B0C6848}" dt="2022-11-14T03:53:17.994" v="9"/>
          <ac:spMkLst>
            <pc:docMk/>
            <pc:sldMk cId="3951829586" sldId="303"/>
            <ac:spMk id="22" creationId="{196752DD-B424-6795-5344-CB74B2BB75A1}"/>
          </ac:spMkLst>
        </pc:spChg>
        <pc:spChg chg="add mod">
          <ac:chgData name="Manish Sharma" userId="b799adb9ba789c8f" providerId="LiveId" clId="{FB82825B-264A-4BB0-9192-2BBF1B0C6848}" dt="2022-11-14T03:53:17.994" v="9"/>
          <ac:spMkLst>
            <pc:docMk/>
            <pc:sldMk cId="3951829586" sldId="303"/>
            <ac:spMk id="23" creationId="{FCC90AF3-14A7-4DA2-0DFF-F309B3877609}"/>
          </ac:spMkLst>
        </pc:spChg>
        <pc:spChg chg="add mod">
          <ac:chgData name="Manish Sharma" userId="b799adb9ba789c8f" providerId="LiveId" clId="{FB82825B-264A-4BB0-9192-2BBF1B0C6848}" dt="2022-11-14T03:53:36.281" v="10"/>
          <ac:spMkLst>
            <pc:docMk/>
            <pc:sldMk cId="3951829586" sldId="303"/>
            <ac:spMk id="25" creationId="{9734C9AC-1203-55E4-3503-BFC771F1D694}"/>
          </ac:spMkLst>
        </pc:spChg>
        <pc:spChg chg="add mod">
          <ac:chgData name="Manish Sharma" userId="b799adb9ba789c8f" providerId="LiveId" clId="{FB82825B-264A-4BB0-9192-2BBF1B0C6848}" dt="2022-11-14T03:53:36.281" v="10"/>
          <ac:spMkLst>
            <pc:docMk/>
            <pc:sldMk cId="3951829586" sldId="303"/>
            <ac:spMk id="26" creationId="{9419A475-E50E-29C6-505B-3B3A738E0598}"/>
          </ac:spMkLst>
        </pc:spChg>
        <pc:spChg chg="mod">
          <ac:chgData name="Manish Sharma" userId="b799adb9ba789c8f" providerId="LiveId" clId="{FB82825B-264A-4BB0-9192-2BBF1B0C6848}" dt="2022-11-14T03:53:36.281" v="10"/>
          <ac:spMkLst>
            <pc:docMk/>
            <pc:sldMk cId="3951829586" sldId="303"/>
            <ac:spMk id="28" creationId="{7A030B30-E907-56CD-5575-83786BE58ED2}"/>
          </ac:spMkLst>
        </pc:spChg>
        <pc:spChg chg="mod">
          <ac:chgData name="Manish Sharma" userId="b799adb9ba789c8f" providerId="LiveId" clId="{FB82825B-264A-4BB0-9192-2BBF1B0C6848}" dt="2022-11-14T03:53:36.281" v="10"/>
          <ac:spMkLst>
            <pc:docMk/>
            <pc:sldMk cId="3951829586" sldId="303"/>
            <ac:spMk id="29" creationId="{18152D00-4C00-B234-BE41-6640FA7E3D40}"/>
          </ac:spMkLst>
        </pc:spChg>
        <pc:grpChg chg="add mod">
          <ac:chgData name="Manish Sharma" userId="b799adb9ba789c8f" providerId="LiveId" clId="{FB82825B-264A-4BB0-9192-2BBF1B0C6848}" dt="2022-11-14T03:52:42.166" v="6"/>
          <ac:grpSpMkLst>
            <pc:docMk/>
            <pc:sldMk cId="3951829586" sldId="303"/>
            <ac:grpSpMk id="5" creationId="{B3BE81D1-1278-820C-3A35-C1B5E78F64FF}"/>
          </ac:grpSpMkLst>
        </pc:grpChg>
        <pc:grpChg chg="add mod">
          <ac:chgData name="Manish Sharma" userId="b799adb9ba789c8f" providerId="LiveId" clId="{FB82825B-264A-4BB0-9192-2BBF1B0C6848}" dt="2022-11-14T03:52:42.166" v="6"/>
          <ac:grpSpMkLst>
            <pc:docMk/>
            <pc:sldMk cId="3951829586" sldId="303"/>
            <ac:grpSpMk id="8" creationId="{49F98051-C31E-A383-9384-ADA9D525E863}"/>
          </ac:grpSpMkLst>
        </pc:grpChg>
        <pc:grpChg chg="add mod">
          <ac:chgData name="Manish Sharma" userId="b799adb9ba789c8f" providerId="LiveId" clId="{FB82825B-264A-4BB0-9192-2BBF1B0C6848}" dt="2022-11-14T03:53:36.281" v="10"/>
          <ac:grpSpMkLst>
            <pc:docMk/>
            <pc:sldMk cId="3951829586" sldId="303"/>
            <ac:grpSpMk id="27" creationId="{2A5B6110-1CF0-17E8-EA12-66EDD5702379}"/>
          </ac:grpSpMkLst>
        </pc:grpChg>
        <pc:cxnChg chg="add mod">
          <ac:chgData name="Manish Sharma" userId="b799adb9ba789c8f" providerId="LiveId" clId="{FB82825B-264A-4BB0-9192-2BBF1B0C6848}" dt="2022-11-14T03:52:42.166" v="6"/>
          <ac:cxnSpMkLst>
            <pc:docMk/>
            <pc:sldMk cId="3951829586" sldId="303"/>
            <ac:cxnSpMk id="3" creationId="{B8FFDE46-6E4E-0008-7086-5064A2EF4953}"/>
          </ac:cxnSpMkLst>
        </pc:cxnChg>
        <pc:cxnChg chg="add mod">
          <ac:chgData name="Manish Sharma" userId="b799adb9ba789c8f" providerId="LiveId" clId="{FB82825B-264A-4BB0-9192-2BBF1B0C6848}" dt="2022-11-14T03:52:42.166" v="6"/>
          <ac:cxnSpMkLst>
            <pc:docMk/>
            <pc:sldMk cId="3951829586" sldId="303"/>
            <ac:cxnSpMk id="4" creationId="{20B3F66A-9881-BA26-F4CE-E3D21A0F7DFE}"/>
          </ac:cxnSpMkLst>
        </pc:cxnChg>
        <pc:cxnChg chg="add mod">
          <ac:chgData name="Manish Sharma" userId="b799adb9ba789c8f" providerId="LiveId" clId="{FB82825B-264A-4BB0-9192-2BBF1B0C6848}" dt="2022-11-14T03:52:42.166" v="6"/>
          <ac:cxnSpMkLst>
            <pc:docMk/>
            <pc:sldMk cId="3951829586" sldId="303"/>
            <ac:cxnSpMk id="11" creationId="{841ECB85-5E71-2389-7A0A-6E10E8AF2BB2}"/>
          </ac:cxnSpMkLst>
        </pc:cxnChg>
        <pc:cxnChg chg="add mod">
          <ac:chgData name="Manish Sharma" userId="b799adb9ba789c8f" providerId="LiveId" clId="{FB82825B-264A-4BB0-9192-2BBF1B0C6848}" dt="2022-11-14T03:52:42.166" v="6"/>
          <ac:cxnSpMkLst>
            <pc:docMk/>
            <pc:sldMk cId="3951829586" sldId="303"/>
            <ac:cxnSpMk id="13" creationId="{B4CAF573-C0F0-C0F8-822A-751763D2F638}"/>
          </ac:cxnSpMkLst>
        </pc:cxnChg>
        <pc:cxnChg chg="add mod">
          <ac:chgData name="Manish Sharma" userId="b799adb9ba789c8f" providerId="LiveId" clId="{FB82825B-264A-4BB0-9192-2BBF1B0C6848}" dt="2022-11-14T03:52:42.166" v="6"/>
          <ac:cxnSpMkLst>
            <pc:docMk/>
            <pc:sldMk cId="3951829586" sldId="303"/>
            <ac:cxnSpMk id="15" creationId="{0DF6C912-8909-5C74-8A95-8E4760C5D420}"/>
          </ac:cxnSpMkLst>
        </pc:cxnChg>
        <pc:cxnChg chg="add mod">
          <ac:chgData name="Manish Sharma" userId="b799adb9ba789c8f" providerId="LiveId" clId="{FB82825B-264A-4BB0-9192-2BBF1B0C6848}" dt="2022-11-14T03:53:36.281" v="10"/>
          <ac:cxnSpMkLst>
            <pc:docMk/>
            <pc:sldMk cId="3951829586" sldId="303"/>
            <ac:cxnSpMk id="24" creationId="{8E52A247-3FFE-8BDE-CA8D-9D39300F9245}"/>
          </ac:cxnSpMkLst>
        </pc:cxnChg>
        <pc:cxnChg chg="add mod">
          <ac:chgData name="Manish Sharma" userId="b799adb9ba789c8f" providerId="LiveId" clId="{FB82825B-264A-4BB0-9192-2BBF1B0C6848}" dt="2022-11-14T03:53:36.281" v="10"/>
          <ac:cxnSpMkLst>
            <pc:docMk/>
            <pc:sldMk cId="3951829586" sldId="303"/>
            <ac:cxnSpMk id="30" creationId="{22582326-C81F-F193-ED33-F008442ED07D}"/>
          </ac:cxnSpMkLst>
        </pc:cxnChg>
      </pc:sldChg>
      <pc:sldChg chg="del">
        <pc:chgData name="Manish Sharma" userId="b799adb9ba789c8f" providerId="LiveId" clId="{FB82825B-264A-4BB0-9192-2BBF1B0C6848}" dt="2022-11-14T03:33:19.237" v="0" actId="47"/>
        <pc:sldMkLst>
          <pc:docMk/>
          <pc:sldMk cId="3302561693" sldId="304"/>
        </pc:sldMkLst>
      </pc:sldChg>
      <pc:sldChg chg="addSp delSp modSp new mod">
        <pc:chgData name="Manish Sharma" userId="b799adb9ba789c8f" providerId="LiveId" clId="{FB82825B-264A-4BB0-9192-2BBF1B0C6848}" dt="2022-11-14T03:56:12.297" v="22"/>
        <pc:sldMkLst>
          <pc:docMk/>
          <pc:sldMk cId="4263189834" sldId="304"/>
        </pc:sldMkLst>
        <pc:spChg chg="add mod">
          <ac:chgData name="Manish Sharma" userId="b799adb9ba789c8f" providerId="LiveId" clId="{FB82825B-264A-4BB0-9192-2BBF1B0C6848}" dt="2022-11-14T03:55:07.415" v="12"/>
          <ac:spMkLst>
            <pc:docMk/>
            <pc:sldMk cId="4263189834" sldId="304"/>
            <ac:spMk id="2" creationId="{32E79EC4-8F10-3B60-55F8-8951AF2CFEC7}"/>
          </ac:spMkLst>
        </pc:spChg>
        <pc:spChg chg="add mod">
          <ac:chgData name="Manish Sharma" userId="b799adb9ba789c8f" providerId="LiveId" clId="{FB82825B-264A-4BB0-9192-2BBF1B0C6848}" dt="2022-11-14T03:55:07.415" v="12"/>
          <ac:spMkLst>
            <pc:docMk/>
            <pc:sldMk cId="4263189834" sldId="304"/>
            <ac:spMk id="5" creationId="{E37B6976-AD0B-0EBD-28A6-5629B2D26EF9}"/>
          </ac:spMkLst>
        </pc:spChg>
        <pc:spChg chg="mod">
          <ac:chgData name="Manish Sharma" userId="b799adb9ba789c8f" providerId="LiveId" clId="{FB82825B-264A-4BB0-9192-2BBF1B0C6848}" dt="2022-11-14T03:55:07.415" v="12"/>
          <ac:spMkLst>
            <pc:docMk/>
            <pc:sldMk cId="4263189834" sldId="304"/>
            <ac:spMk id="7" creationId="{83701AE9-AE57-C048-7A6A-71C8DD39AB3E}"/>
          </ac:spMkLst>
        </pc:spChg>
        <pc:spChg chg="mod">
          <ac:chgData name="Manish Sharma" userId="b799adb9ba789c8f" providerId="LiveId" clId="{FB82825B-264A-4BB0-9192-2BBF1B0C6848}" dt="2022-11-14T03:55:07.415" v="12"/>
          <ac:spMkLst>
            <pc:docMk/>
            <pc:sldMk cId="4263189834" sldId="304"/>
            <ac:spMk id="8" creationId="{21DADB95-5CFE-EEEE-ECEF-B90768433399}"/>
          </ac:spMkLst>
        </pc:spChg>
        <pc:spChg chg="mod">
          <ac:chgData name="Manish Sharma" userId="b799adb9ba789c8f" providerId="LiveId" clId="{FB82825B-264A-4BB0-9192-2BBF1B0C6848}" dt="2022-11-14T03:55:07.415" v="12"/>
          <ac:spMkLst>
            <pc:docMk/>
            <pc:sldMk cId="4263189834" sldId="304"/>
            <ac:spMk id="10" creationId="{E913871B-5EF7-1CA4-AC69-C66EE9AF8B09}"/>
          </ac:spMkLst>
        </pc:spChg>
        <pc:spChg chg="mod">
          <ac:chgData name="Manish Sharma" userId="b799adb9ba789c8f" providerId="LiveId" clId="{FB82825B-264A-4BB0-9192-2BBF1B0C6848}" dt="2022-11-14T03:55:07.415" v="12"/>
          <ac:spMkLst>
            <pc:docMk/>
            <pc:sldMk cId="4263189834" sldId="304"/>
            <ac:spMk id="11" creationId="{DE728F2D-B381-C9D1-5AB1-79FD18BD6E4E}"/>
          </ac:spMkLst>
        </pc:spChg>
        <pc:spChg chg="mod">
          <ac:chgData name="Manish Sharma" userId="b799adb9ba789c8f" providerId="LiveId" clId="{FB82825B-264A-4BB0-9192-2BBF1B0C6848}" dt="2022-11-14T03:55:07.415" v="12"/>
          <ac:spMkLst>
            <pc:docMk/>
            <pc:sldMk cId="4263189834" sldId="304"/>
            <ac:spMk id="13" creationId="{C14D4F3E-5239-7F41-0776-771112E058B1}"/>
          </ac:spMkLst>
        </pc:spChg>
        <pc:spChg chg="mod">
          <ac:chgData name="Manish Sharma" userId="b799adb9ba789c8f" providerId="LiveId" clId="{FB82825B-264A-4BB0-9192-2BBF1B0C6848}" dt="2022-11-14T03:55:07.415" v="12"/>
          <ac:spMkLst>
            <pc:docMk/>
            <pc:sldMk cId="4263189834" sldId="304"/>
            <ac:spMk id="14" creationId="{B01C25DD-C32D-3050-B537-CA8E80F4810A}"/>
          </ac:spMkLst>
        </pc:spChg>
        <pc:spChg chg="add mod">
          <ac:chgData name="Manish Sharma" userId="b799adb9ba789c8f" providerId="LiveId" clId="{FB82825B-264A-4BB0-9192-2BBF1B0C6848}" dt="2022-11-14T03:55:07.415" v="12"/>
          <ac:spMkLst>
            <pc:docMk/>
            <pc:sldMk cId="4263189834" sldId="304"/>
            <ac:spMk id="15" creationId="{BB6BAFEE-868D-6309-A1E2-042A09954B16}"/>
          </ac:spMkLst>
        </pc:spChg>
        <pc:spChg chg="add mod">
          <ac:chgData name="Manish Sharma" userId="b799adb9ba789c8f" providerId="LiveId" clId="{FB82825B-264A-4BB0-9192-2BBF1B0C6848}" dt="2022-11-14T03:55:07.415" v="12"/>
          <ac:spMkLst>
            <pc:docMk/>
            <pc:sldMk cId="4263189834" sldId="304"/>
            <ac:spMk id="17" creationId="{1C51433C-1949-D1B6-0664-8BFDF3633E00}"/>
          </ac:spMkLst>
        </pc:spChg>
        <pc:spChg chg="add mod">
          <ac:chgData name="Manish Sharma" userId="b799adb9ba789c8f" providerId="LiveId" clId="{FB82825B-264A-4BB0-9192-2BBF1B0C6848}" dt="2022-11-14T03:55:07.415" v="12"/>
          <ac:spMkLst>
            <pc:docMk/>
            <pc:sldMk cId="4263189834" sldId="304"/>
            <ac:spMk id="18" creationId="{1ECCF5F7-3104-320B-B70A-ABA0968198F2}"/>
          </ac:spMkLst>
        </pc:spChg>
        <pc:spChg chg="add mod">
          <ac:chgData name="Manish Sharma" userId="b799adb9ba789c8f" providerId="LiveId" clId="{FB82825B-264A-4BB0-9192-2BBF1B0C6848}" dt="2022-11-14T03:55:07.415" v="12"/>
          <ac:spMkLst>
            <pc:docMk/>
            <pc:sldMk cId="4263189834" sldId="304"/>
            <ac:spMk id="20" creationId="{525CDE1A-FEE3-C68E-D4FE-71E1F1DDA3B7}"/>
          </ac:spMkLst>
        </pc:spChg>
        <pc:spChg chg="add mod">
          <ac:chgData name="Manish Sharma" userId="b799adb9ba789c8f" providerId="LiveId" clId="{FB82825B-264A-4BB0-9192-2BBF1B0C6848}" dt="2022-11-14T03:55:07.415" v="12"/>
          <ac:spMkLst>
            <pc:docMk/>
            <pc:sldMk cId="4263189834" sldId="304"/>
            <ac:spMk id="22" creationId="{170BFDF1-F11F-0EEC-E54D-1C31749740D2}"/>
          </ac:spMkLst>
        </pc:spChg>
        <pc:spChg chg="add mod">
          <ac:chgData name="Manish Sharma" userId="b799adb9ba789c8f" providerId="LiveId" clId="{FB82825B-264A-4BB0-9192-2BBF1B0C6848}" dt="2022-11-14T03:55:21.876" v="13"/>
          <ac:spMkLst>
            <pc:docMk/>
            <pc:sldMk cId="4263189834" sldId="304"/>
            <ac:spMk id="23" creationId="{DA9D3047-2D64-3A7E-E864-2287BBA0439F}"/>
          </ac:spMkLst>
        </pc:spChg>
        <pc:spChg chg="add mod">
          <ac:chgData name="Manish Sharma" userId="b799adb9ba789c8f" providerId="LiveId" clId="{FB82825B-264A-4BB0-9192-2BBF1B0C6848}" dt="2022-11-14T03:55:21.876" v="13"/>
          <ac:spMkLst>
            <pc:docMk/>
            <pc:sldMk cId="4263189834" sldId="304"/>
            <ac:spMk id="24" creationId="{FD4E9E26-7D1C-289F-941C-545721566C07}"/>
          </ac:spMkLst>
        </pc:spChg>
        <pc:spChg chg="add mod">
          <ac:chgData name="Manish Sharma" userId="b799adb9ba789c8f" providerId="LiveId" clId="{FB82825B-264A-4BB0-9192-2BBF1B0C6848}" dt="2022-11-14T03:55:21.876" v="13"/>
          <ac:spMkLst>
            <pc:docMk/>
            <pc:sldMk cId="4263189834" sldId="304"/>
            <ac:spMk id="25" creationId="{5E6CDCDE-D6B7-4B2A-F9CD-3BAB958D78A1}"/>
          </ac:spMkLst>
        </pc:spChg>
        <pc:spChg chg="add mod">
          <ac:chgData name="Manish Sharma" userId="b799adb9ba789c8f" providerId="LiveId" clId="{FB82825B-264A-4BB0-9192-2BBF1B0C6848}" dt="2022-11-14T03:55:21.876" v="13"/>
          <ac:spMkLst>
            <pc:docMk/>
            <pc:sldMk cId="4263189834" sldId="304"/>
            <ac:spMk id="26" creationId="{D36E98F2-B49D-3C9E-26A1-C446618F74B6}"/>
          </ac:spMkLst>
        </pc:spChg>
        <pc:spChg chg="add mod">
          <ac:chgData name="Manish Sharma" userId="b799adb9ba789c8f" providerId="LiveId" clId="{FB82825B-264A-4BB0-9192-2BBF1B0C6848}" dt="2022-11-14T03:55:21.876" v="13"/>
          <ac:spMkLst>
            <pc:docMk/>
            <pc:sldMk cId="4263189834" sldId="304"/>
            <ac:spMk id="27" creationId="{8CD37773-E0B4-72BC-0176-ED5F99FA5776}"/>
          </ac:spMkLst>
        </pc:spChg>
        <pc:spChg chg="add mod">
          <ac:chgData name="Manish Sharma" userId="b799adb9ba789c8f" providerId="LiveId" clId="{FB82825B-264A-4BB0-9192-2BBF1B0C6848}" dt="2022-11-14T03:55:36.746" v="14"/>
          <ac:spMkLst>
            <pc:docMk/>
            <pc:sldMk cId="4263189834" sldId="304"/>
            <ac:spMk id="30" creationId="{9ED39917-BC29-BBD1-D1C2-093D6F5A1490}"/>
          </ac:spMkLst>
        </pc:spChg>
        <pc:spChg chg="add mod">
          <ac:chgData name="Manish Sharma" userId="b799adb9ba789c8f" providerId="LiveId" clId="{FB82825B-264A-4BB0-9192-2BBF1B0C6848}" dt="2022-11-14T03:55:36.746" v="14"/>
          <ac:spMkLst>
            <pc:docMk/>
            <pc:sldMk cId="4263189834" sldId="304"/>
            <ac:spMk id="31" creationId="{E5C87080-E410-70EF-CC27-DDBAE86411E7}"/>
          </ac:spMkLst>
        </pc:spChg>
        <pc:spChg chg="add del mod">
          <ac:chgData name="Manish Sharma" userId="b799adb9ba789c8f" providerId="LiveId" clId="{FB82825B-264A-4BB0-9192-2BBF1B0C6848}" dt="2022-11-14T03:55:52.055" v="16"/>
          <ac:spMkLst>
            <pc:docMk/>
            <pc:sldMk cId="4263189834" sldId="304"/>
            <ac:spMk id="32" creationId="{976EEE1F-F0E3-23BE-6980-BE44FEEBD221}"/>
          </ac:spMkLst>
        </pc:spChg>
        <pc:spChg chg="add del mod">
          <ac:chgData name="Manish Sharma" userId="b799adb9ba789c8f" providerId="LiveId" clId="{FB82825B-264A-4BB0-9192-2BBF1B0C6848}" dt="2022-11-14T03:55:58.477" v="18"/>
          <ac:spMkLst>
            <pc:docMk/>
            <pc:sldMk cId="4263189834" sldId="304"/>
            <ac:spMk id="33" creationId="{6DEB9290-088B-3BEE-43E2-0EDBE2AD05F0}"/>
          </ac:spMkLst>
        </pc:spChg>
        <pc:spChg chg="add mod">
          <ac:chgData name="Manish Sharma" userId="b799adb9ba789c8f" providerId="LiveId" clId="{FB82825B-264A-4BB0-9192-2BBF1B0C6848}" dt="2022-11-14T03:56:12.297" v="22"/>
          <ac:spMkLst>
            <pc:docMk/>
            <pc:sldMk cId="4263189834" sldId="304"/>
            <ac:spMk id="36" creationId="{7BB0F361-68D8-78AE-84F8-178C84C9C245}"/>
          </ac:spMkLst>
        </pc:spChg>
        <pc:spChg chg="mod">
          <ac:chgData name="Manish Sharma" userId="b799adb9ba789c8f" providerId="LiveId" clId="{FB82825B-264A-4BB0-9192-2BBF1B0C6848}" dt="2022-11-14T03:56:12.297" v="22"/>
          <ac:spMkLst>
            <pc:docMk/>
            <pc:sldMk cId="4263189834" sldId="304"/>
            <ac:spMk id="38" creationId="{1A572AD5-19DA-3F7B-4CEA-562CB16D5EA6}"/>
          </ac:spMkLst>
        </pc:spChg>
        <pc:spChg chg="mod">
          <ac:chgData name="Manish Sharma" userId="b799adb9ba789c8f" providerId="LiveId" clId="{FB82825B-264A-4BB0-9192-2BBF1B0C6848}" dt="2022-11-14T03:56:12.297" v="22"/>
          <ac:spMkLst>
            <pc:docMk/>
            <pc:sldMk cId="4263189834" sldId="304"/>
            <ac:spMk id="39" creationId="{B0CD77DE-64D7-1DB2-5376-9D3DD9F57A3E}"/>
          </ac:spMkLst>
        </pc:spChg>
        <pc:grpChg chg="add mod">
          <ac:chgData name="Manish Sharma" userId="b799adb9ba789c8f" providerId="LiveId" clId="{FB82825B-264A-4BB0-9192-2BBF1B0C6848}" dt="2022-11-14T03:55:07.415" v="12"/>
          <ac:grpSpMkLst>
            <pc:docMk/>
            <pc:sldMk cId="4263189834" sldId="304"/>
            <ac:grpSpMk id="6" creationId="{707561A1-A056-DEEE-E197-0CACA47B2334}"/>
          </ac:grpSpMkLst>
        </pc:grpChg>
        <pc:grpChg chg="add mod">
          <ac:chgData name="Manish Sharma" userId="b799adb9ba789c8f" providerId="LiveId" clId="{FB82825B-264A-4BB0-9192-2BBF1B0C6848}" dt="2022-11-14T03:55:07.415" v="12"/>
          <ac:grpSpMkLst>
            <pc:docMk/>
            <pc:sldMk cId="4263189834" sldId="304"/>
            <ac:grpSpMk id="9" creationId="{9C313E09-0B11-9A53-A745-368728F32BAD}"/>
          </ac:grpSpMkLst>
        </pc:grpChg>
        <pc:grpChg chg="add mod">
          <ac:chgData name="Manish Sharma" userId="b799adb9ba789c8f" providerId="LiveId" clId="{FB82825B-264A-4BB0-9192-2BBF1B0C6848}" dt="2022-11-14T03:55:07.415" v="12"/>
          <ac:grpSpMkLst>
            <pc:docMk/>
            <pc:sldMk cId="4263189834" sldId="304"/>
            <ac:grpSpMk id="12" creationId="{A88E5320-1F36-8B98-365F-915FE479C9FD}"/>
          </ac:grpSpMkLst>
        </pc:grpChg>
        <pc:grpChg chg="add mod">
          <ac:chgData name="Manish Sharma" userId="b799adb9ba789c8f" providerId="LiveId" clId="{FB82825B-264A-4BB0-9192-2BBF1B0C6848}" dt="2022-11-14T03:56:12.297" v="22"/>
          <ac:grpSpMkLst>
            <pc:docMk/>
            <pc:sldMk cId="4263189834" sldId="304"/>
            <ac:grpSpMk id="37" creationId="{81129A78-AFD0-4BE7-EC98-D0927B3A50B0}"/>
          </ac:grpSpMkLst>
        </pc:grpChg>
        <pc:picChg chg="add mod">
          <ac:chgData name="Manish Sharma" userId="b799adb9ba789c8f" providerId="LiveId" clId="{FB82825B-264A-4BB0-9192-2BBF1B0C6848}" dt="2022-11-14T03:56:06.644" v="21" actId="1076"/>
          <ac:picMkLst>
            <pc:docMk/>
            <pc:sldMk cId="4263189834" sldId="304"/>
            <ac:picMk id="35" creationId="{CA5669B2-1C94-5B88-D2B1-04FDD22287C8}"/>
          </ac:picMkLst>
        </pc:picChg>
        <pc:cxnChg chg="add mod">
          <ac:chgData name="Manish Sharma" userId="b799adb9ba789c8f" providerId="LiveId" clId="{FB82825B-264A-4BB0-9192-2BBF1B0C6848}" dt="2022-11-14T03:55:07.415" v="12"/>
          <ac:cxnSpMkLst>
            <pc:docMk/>
            <pc:sldMk cId="4263189834" sldId="304"/>
            <ac:cxnSpMk id="3" creationId="{1686AFCD-4B82-1E30-44E1-06BD5510EE02}"/>
          </ac:cxnSpMkLst>
        </pc:cxnChg>
        <pc:cxnChg chg="add mod">
          <ac:chgData name="Manish Sharma" userId="b799adb9ba789c8f" providerId="LiveId" clId="{FB82825B-264A-4BB0-9192-2BBF1B0C6848}" dt="2022-11-14T03:55:07.415" v="12"/>
          <ac:cxnSpMkLst>
            <pc:docMk/>
            <pc:sldMk cId="4263189834" sldId="304"/>
            <ac:cxnSpMk id="4" creationId="{733EDBEA-8074-61AA-11D2-A172E6F50CF7}"/>
          </ac:cxnSpMkLst>
        </pc:cxnChg>
        <pc:cxnChg chg="add mod">
          <ac:chgData name="Manish Sharma" userId="b799adb9ba789c8f" providerId="LiveId" clId="{FB82825B-264A-4BB0-9192-2BBF1B0C6848}" dt="2022-11-14T03:55:07.415" v="12"/>
          <ac:cxnSpMkLst>
            <pc:docMk/>
            <pc:sldMk cId="4263189834" sldId="304"/>
            <ac:cxnSpMk id="16" creationId="{E3330CF9-DBF1-F0FB-5EDE-314D9C686906}"/>
          </ac:cxnSpMkLst>
        </pc:cxnChg>
        <pc:cxnChg chg="add mod">
          <ac:chgData name="Manish Sharma" userId="b799adb9ba789c8f" providerId="LiveId" clId="{FB82825B-264A-4BB0-9192-2BBF1B0C6848}" dt="2022-11-14T03:55:07.415" v="12"/>
          <ac:cxnSpMkLst>
            <pc:docMk/>
            <pc:sldMk cId="4263189834" sldId="304"/>
            <ac:cxnSpMk id="19" creationId="{F7CF39BA-1362-6852-804D-C100FA6B6E5C}"/>
          </ac:cxnSpMkLst>
        </pc:cxnChg>
        <pc:cxnChg chg="add mod">
          <ac:chgData name="Manish Sharma" userId="b799adb9ba789c8f" providerId="LiveId" clId="{FB82825B-264A-4BB0-9192-2BBF1B0C6848}" dt="2022-11-14T03:55:07.415" v="12"/>
          <ac:cxnSpMkLst>
            <pc:docMk/>
            <pc:sldMk cId="4263189834" sldId="304"/>
            <ac:cxnSpMk id="21" creationId="{EDE94BF9-19F2-F0A7-B804-2C1E5B58CE95}"/>
          </ac:cxnSpMkLst>
        </pc:cxnChg>
        <pc:cxnChg chg="add mod">
          <ac:chgData name="Manish Sharma" userId="b799adb9ba789c8f" providerId="LiveId" clId="{FB82825B-264A-4BB0-9192-2BBF1B0C6848}" dt="2022-11-14T03:55:36.746" v="14"/>
          <ac:cxnSpMkLst>
            <pc:docMk/>
            <pc:sldMk cId="4263189834" sldId="304"/>
            <ac:cxnSpMk id="28" creationId="{CF0C62C6-9843-BF7C-006B-1A9569C58E5E}"/>
          </ac:cxnSpMkLst>
        </pc:cxnChg>
        <pc:cxnChg chg="add mod">
          <ac:chgData name="Manish Sharma" userId="b799adb9ba789c8f" providerId="LiveId" clId="{FB82825B-264A-4BB0-9192-2BBF1B0C6848}" dt="2022-11-14T03:55:36.746" v="14"/>
          <ac:cxnSpMkLst>
            <pc:docMk/>
            <pc:sldMk cId="4263189834" sldId="304"/>
            <ac:cxnSpMk id="29" creationId="{050DC621-872E-4633-75BD-FB5BAD0D40AA}"/>
          </ac:cxnSpMkLst>
        </pc:cxnChg>
        <pc:cxnChg chg="add del mod">
          <ac:chgData name="Manish Sharma" userId="b799adb9ba789c8f" providerId="LiveId" clId="{FB82825B-264A-4BB0-9192-2BBF1B0C6848}" dt="2022-11-14T03:55:58.477" v="18"/>
          <ac:cxnSpMkLst>
            <pc:docMk/>
            <pc:sldMk cId="4263189834" sldId="304"/>
            <ac:cxnSpMk id="34" creationId="{DD171A40-FC57-82BF-59E0-BB1EF029151A}"/>
          </ac:cxnSpMkLst>
        </pc:cxnChg>
      </pc:sldChg>
      <pc:sldChg chg="addSp modSp new mod">
        <pc:chgData name="Manish Sharma" userId="b799adb9ba789c8f" providerId="LiveId" clId="{FB82825B-264A-4BB0-9192-2BBF1B0C6848}" dt="2022-11-14T04:00:51.561" v="65" actId="20577"/>
        <pc:sldMkLst>
          <pc:docMk/>
          <pc:sldMk cId="306992718" sldId="305"/>
        </pc:sldMkLst>
        <pc:spChg chg="add mod">
          <ac:chgData name="Manish Sharma" userId="b799adb9ba789c8f" providerId="LiveId" clId="{FB82825B-264A-4BB0-9192-2BBF1B0C6848}" dt="2022-11-14T03:58:24.721" v="24"/>
          <ac:spMkLst>
            <pc:docMk/>
            <pc:sldMk cId="306992718" sldId="305"/>
            <ac:spMk id="2" creationId="{4616ADAF-C25C-B406-7DF6-B937F606A1FA}"/>
          </ac:spMkLst>
        </pc:spChg>
        <pc:spChg chg="add mod">
          <ac:chgData name="Manish Sharma" userId="b799adb9ba789c8f" providerId="LiveId" clId="{FB82825B-264A-4BB0-9192-2BBF1B0C6848}" dt="2022-11-14T03:58:24.721" v="24"/>
          <ac:spMkLst>
            <pc:docMk/>
            <pc:sldMk cId="306992718" sldId="305"/>
            <ac:spMk id="3" creationId="{DC548A34-70CB-23F7-3114-7EDB9E6C3986}"/>
          </ac:spMkLst>
        </pc:spChg>
        <pc:spChg chg="add mod">
          <ac:chgData name="Manish Sharma" userId="b799adb9ba789c8f" providerId="LiveId" clId="{FB82825B-264A-4BB0-9192-2BBF1B0C6848}" dt="2022-11-14T03:58:24.721" v="24"/>
          <ac:spMkLst>
            <pc:docMk/>
            <pc:sldMk cId="306992718" sldId="305"/>
            <ac:spMk id="4" creationId="{59AE4963-47DD-4ADF-446D-0B8924B5706C}"/>
          </ac:spMkLst>
        </pc:spChg>
        <pc:spChg chg="mod">
          <ac:chgData name="Manish Sharma" userId="b799adb9ba789c8f" providerId="LiveId" clId="{FB82825B-264A-4BB0-9192-2BBF1B0C6848}" dt="2022-11-14T03:58:24.721" v="24"/>
          <ac:spMkLst>
            <pc:docMk/>
            <pc:sldMk cId="306992718" sldId="305"/>
            <ac:spMk id="6" creationId="{4928C5F5-132E-C4A1-6117-0D5DEADD3A2D}"/>
          </ac:spMkLst>
        </pc:spChg>
        <pc:spChg chg="mod">
          <ac:chgData name="Manish Sharma" userId="b799adb9ba789c8f" providerId="LiveId" clId="{FB82825B-264A-4BB0-9192-2BBF1B0C6848}" dt="2022-11-14T03:58:24.721" v="24"/>
          <ac:spMkLst>
            <pc:docMk/>
            <pc:sldMk cId="306992718" sldId="305"/>
            <ac:spMk id="7" creationId="{CB3E4E5A-8893-29D0-A18D-18C0ED51BDA2}"/>
          </ac:spMkLst>
        </pc:spChg>
        <pc:spChg chg="mod">
          <ac:chgData name="Manish Sharma" userId="b799adb9ba789c8f" providerId="LiveId" clId="{FB82825B-264A-4BB0-9192-2BBF1B0C6848}" dt="2022-11-14T03:58:24.721" v="24"/>
          <ac:spMkLst>
            <pc:docMk/>
            <pc:sldMk cId="306992718" sldId="305"/>
            <ac:spMk id="9" creationId="{9E0C08A3-5B7B-735C-6F79-67825FCD4F4E}"/>
          </ac:spMkLst>
        </pc:spChg>
        <pc:spChg chg="mod">
          <ac:chgData name="Manish Sharma" userId="b799adb9ba789c8f" providerId="LiveId" clId="{FB82825B-264A-4BB0-9192-2BBF1B0C6848}" dt="2022-11-14T03:58:24.721" v="24"/>
          <ac:spMkLst>
            <pc:docMk/>
            <pc:sldMk cId="306992718" sldId="305"/>
            <ac:spMk id="10" creationId="{5C6288DB-0D84-7D94-AE1F-1BA3637D6701}"/>
          </ac:spMkLst>
        </pc:spChg>
        <pc:spChg chg="mod">
          <ac:chgData name="Manish Sharma" userId="b799adb9ba789c8f" providerId="LiveId" clId="{FB82825B-264A-4BB0-9192-2BBF1B0C6848}" dt="2022-11-14T03:58:24.721" v="24"/>
          <ac:spMkLst>
            <pc:docMk/>
            <pc:sldMk cId="306992718" sldId="305"/>
            <ac:spMk id="12" creationId="{4769ED16-77B9-719F-9921-F0004E6C321B}"/>
          </ac:spMkLst>
        </pc:spChg>
        <pc:spChg chg="mod">
          <ac:chgData name="Manish Sharma" userId="b799adb9ba789c8f" providerId="LiveId" clId="{FB82825B-264A-4BB0-9192-2BBF1B0C6848}" dt="2022-11-14T03:58:24.721" v="24"/>
          <ac:spMkLst>
            <pc:docMk/>
            <pc:sldMk cId="306992718" sldId="305"/>
            <ac:spMk id="13" creationId="{8D5839FB-AE47-A8FE-603B-FFE3EF98652E}"/>
          </ac:spMkLst>
        </pc:spChg>
        <pc:spChg chg="add mod">
          <ac:chgData name="Manish Sharma" userId="b799adb9ba789c8f" providerId="LiveId" clId="{FB82825B-264A-4BB0-9192-2BBF1B0C6848}" dt="2022-11-14T03:58:24.721" v="24"/>
          <ac:spMkLst>
            <pc:docMk/>
            <pc:sldMk cId="306992718" sldId="305"/>
            <ac:spMk id="15" creationId="{CC29DD59-B48F-15FF-33CB-22AEC41AFF82}"/>
          </ac:spMkLst>
        </pc:spChg>
        <pc:spChg chg="add mod">
          <ac:chgData name="Manish Sharma" userId="b799adb9ba789c8f" providerId="LiveId" clId="{FB82825B-264A-4BB0-9192-2BBF1B0C6848}" dt="2022-11-14T03:58:24.721" v="24"/>
          <ac:spMkLst>
            <pc:docMk/>
            <pc:sldMk cId="306992718" sldId="305"/>
            <ac:spMk id="16" creationId="{54E94636-D99F-8D52-9C88-378C83D55AAC}"/>
          </ac:spMkLst>
        </pc:spChg>
        <pc:spChg chg="add mod">
          <ac:chgData name="Manish Sharma" userId="b799adb9ba789c8f" providerId="LiveId" clId="{FB82825B-264A-4BB0-9192-2BBF1B0C6848}" dt="2022-11-14T03:58:24.721" v="24"/>
          <ac:spMkLst>
            <pc:docMk/>
            <pc:sldMk cId="306992718" sldId="305"/>
            <ac:spMk id="18" creationId="{EBFAE34B-C805-31FA-2CED-34BB8DEEBEE5}"/>
          </ac:spMkLst>
        </pc:spChg>
        <pc:spChg chg="add mod">
          <ac:chgData name="Manish Sharma" userId="b799adb9ba789c8f" providerId="LiveId" clId="{FB82825B-264A-4BB0-9192-2BBF1B0C6848}" dt="2022-11-14T03:58:24.721" v="24"/>
          <ac:spMkLst>
            <pc:docMk/>
            <pc:sldMk cId="306992718" sldId="305"/>
            <ac:spMk id="19" creationId="{E8BB9CCB-5EE9-43FA-CA00-96D7197526F5}"/>
          </ac:spMkLst>
        </pc:spChg>
        <pc:spChg chg="add mod">
          <ac:chgData name="Manish Sharma" userId="b799adb9ba789c8f" providerId="LiveId" clId="{FB82825B-264A-4BB0-9192-2BBF1B0C6848}" dt="2022-11-14T03:58:46.193" v="26"/>
          <ac:spMkLst>
            <pc:docMk/>
            <pc:sldMk cId="306992718" sldId="305"/>
            <ac:spMk id="21" creationId="{D815F2F7-6463-C3C6-84B8-39830874E7AB}"/>
          </ac:spMkLst>
        </pc:spChg>
        <pc:spChg chg="add mod">
          <ac:chgData name="Manish Sharma" userId="b799adb9ba789c8f" providerId="LiveId" clId="{FB82825B-264A-4BB0-9192-2BBF1B0C6848}" dt="2022-11-14T03:58:46.193" v="26"/>
          <ac:spMkLst>
            <pc:docMk/>
            <pc:sldMk cId="306992718" sldId="305"/>
            <ac:spMk id="22" creationId="{AA37EF3D-E2BB-A521-0E4A-8930CA53BFB4}"/>
          </ac:spMkLst>
        </pc:spChg>
        <pc:spChg chg="add mod">
          <ac:chgData name="Manish Sharma" userId="b799adb9ba789c8f" providerId="LiveId" clId="{FB82825B-264A-4BB0-9192-2BBF1B0C6848}" dt="2022-11-14T03:58:46.193" v="26"/>
          <ac:spMkLst>
            <pc:docMk/>
            <pc:sldMk cId="306992718" sldId="305"/>
            <ac:spMk id="23" creationId="{A6DD5DCD-0508-5EFD-5186-572000E53353}"/>
          </ac:spMkLst>
        </pc:spChg>
        <pc:spChg chg="add mod">
          <ac:chgData name="Manish Sharma" userId="b799adb9ba789c8f" providerId="LiveId" clId="{FB82825B-264A-4BB0-9192-2BBF1B0C6848}" dt="2022-11-14T03:58:46.193" v="26"/>
          <ac:spMkLst>
            <pc:docMk/>
            <pc:sldMk cId="306992718" sldId="305"/>
            <ac:spMk id="24" creationId="{28F08A48-FA6B-FDD1-F64E-038D9413B64D}"/>
          </ac:spMkLst>
        </pc:spChg>
        <pc:spChg chg="add mod">
          <ac:chgData name="Manish Sharma" userId="b799adb9ba789c8f" providerId="LiveId" clId="{FB82825B-264A-4BB0-9192-2BBF1B0C6848}" dt="2022-11-14T03:58:46.193" v="26"/>
          <ac:spMkLst>
            <pc:docMk/>
            <pc:sldMk cId="306992718" sldId="305"/>
            <ac:spMk id="25" creationId="{B7B07125-2937-5965-A8FE-AC479BD61863}"/>
          </ac:spMkLst>
        </pc:spChg>
        <pc:spChg chg="add mod">
          <ac:chgData name="Manish Sharma" userId="b799adb9ba789c8f" providerId="LiveId" clId="{FB82825B-264A-4BB0-9192-2BBF1B0C6848}" dt="2022-11-14T03:59:04.689" v="27"/>
          <ac:spMkLst>
            <pc:docMk/>
            <pc:sldMk cId="306992718" sldId="305"/>
            <ac:spMk id="26" creationId="{AFBC3B29-89D8-849B-E035-196FF685ACFA}"/>
          </ac:spMkLst>
        </pc:spChg>
        <pc:spChg chg="add mod">
          <ac:chgData name="Manish Sharma" userId="b799adb9ba789c8f" providerId="LiveId" clId="{FB82825B-264A-4BB0-9192-2BBF1B0C6848}" dt="2022-11-14T03:59:04.689" v="27"/>
          <ac:spMkLst>
            <pc:docMk/>
            <pc:sldMk cId="306992718" sldId="305"/>
            <ac:spMk id="28" creationId="{3DCA2D10-6177-4AD3-E02C-5F39B026BECA}"/>
          </ac:spMkLst>
        </pc:spChg>
        <pc:spChg chg="add mod">
          <ac:chgData name="Manish Sharma" userId="b799adb9ba789c8f" providerId="LiveId" clId="{FB82825B-264A-4BB0-9192-2BBF1B0C6848}" dt="2022-11-14T03:59:04.689" v="27"/>
          <ac:spMkLst>
            <pc:docMk/>
            <pc:sldMk cId="306992718" sldId="305"/>
            <ac:spMk id="30" creationId="{7CE90552-08C8-A90F-4557-230AAA87B688}"/>
          </ac:spMkLst>
        </pc:spChg>
        <pc:spChg chg="add mod">
          <ac:chgData name="Manish Sharma" userId="b799adb9ba789c8f" providerId="LiveId" clId="{FB82825B-264A-4BB0-9192-2BBF1B0C6848}" dt="2022-11-14T03:59:04.689" v="27"/>
          <ac:spMkLst>
            <pc:docMk/>
            <pc:sldMk cId="306992718" sldId="305"/>
            <ac:spMk id="31" creationId="{D1D3997C-05BB-5406-CC34-354CF808CA47}"/>
          </ac:spMkLst>
        </pc:spChg>
        <pc:spChg chg="add mod">
          <ac:chgData name="Manish Sharma" userId="b799adb9ba789c8f" providerId="LiveId" clId="{FB82825B-264A-4BB0-9192-2BBF1B0C6848}" dt="2022-11-14T03:59:04.689" v="27"/>
          <ac:spMkLst>
            <pc:docMk/>
            <pc:sldMk cId="306992718" sldId="305"/>
            <ac:spMk id="32" creationId="{AAD0F53D-DEE9-78D7-1C7F-9DD05BF46859}"/>
          </ac:spMkLst>
        </pc:spChg>
        <pc:spChg chg="add mod">
          <ac:chgData name="Manish Sharma" userId="b799adb9ba789c8f" providerId="LiveId" clId="{FB82825B-264A-4BB0-9192-2BBF1B0C6848}" dt="2022-11-14T03:59:34.712" v="28"/>
          <ac:spMkLst>
            <pc:docMk/>
            <pc:sldMk cId="306992718" sldId="305"/>
            <ac:spMk id="35" creationId="{92EB9D83-8DBE-A253-8828-5ECFC284A4D0}"/>
          </ac:spMkLst>
        </pc:spChg>
        <pc:spChg chg="add mod">
          <ac:chgData name="Manish Sharma" userId="b799adb9ba789c8f" providerId="LiveId" clId="{FB82825B-264A-4BB0-9192-2BBF1B0C6848}" dt="2022-11-14T03:59:42.021" v="29"/>
          <ac:spMkLst>
            <pc:docMk/>
            <pc:sldMk cId="306992718" sldId="305"/>
            <ac:spMk id="36" creationId="{C8F9FA62-B445-0B6A-1EC4-C2D07DB696BE}"/>
          </ac:spMkLst>
        </pc:spChg>
        <pc:spChg chg="add mod">
          <ac:chgData name="Manish Sharma" userId="b799adb9ba789c8f" providerId="LiveId" clId="{FB82825B-264A-4BB0-9192-2BBF1B0C6848}" dt="2022-11-14T04:00:04.075" v="32"/>
          <ac:spMkLst>
            <pc:docMk/>
            <pc:sldMk cId="306992718" sldId="305"/>
            <ac:spMk id="38" creationId="{734D0180-36E9-3917-A34B-E156DFDCA2E5}"/>
          </ac:spMkLst>
        </pc:spChg>
        <pc:spChg chg="add mod">
          <ac:chgData name="Manish Sharma" userId="b799adb9ba789c8f" providerId="LiveId" clId="{FB82825B-264A-4BB0-9192-2BBF1B0C6848}" dt="2022-11-14T04:00:51.561" v="65" actId="20577"/>
          <ac:spMkLst>
            <pc:docMk/>
            <pc:sldMk cId="306992718" sldId="305"/>
            <ac:spMk id="39" creationId="{479CD250-C4E8-019F-6C43-765E932AA87E}"/>
          </ac:spMkLst>
        </pc:spChg>
        <pc:grpChg chg="add mod">
          <ac:chgData name="Manish Sharma" userId="b799adb9ba789c8f" providerId="LiveId" clId="{FB82825B-264A-4BB0-9192-2BBF1B0C6848}" dt="2022-11-14T03:58:24.721" v="24"/>
          <ac:grpSpMkLst>
            <pc:docMk/>
            <pc:sldMk cId="306992718" sldId="305"/>
            <ac:grpSpMk id="5" creationId="{C1EFEA6A-3DAC-DAEE-6602-6A33CA8F7C83}"/>
          </ac:grpSpMkLst>
        </pc:grpChg>
        <pc:grpChg chg="add mod">
          <ac:chgData name="Manish Sharma" userId="b799adb9ba789c8f" providerId="LiveId" clId="{FB82825B-264A-4BB0-9192-2BBF1B0C6848}" dt="2022-11-14T03:58:24.721" v="24"/>
          <ac:grpSpMkLst>
            <pc:docMk/>
            <pc:sldMk cId="306992718" sldId="305"/>
            <ac:grpSpMk id="8" creationId="{B30B663A-F874-9453-687B-886080007A1C}"/>
          </ac:grpSpMkLst>
        </pc:grpChg>
        <pc:grpChg chg="add mod">
          <ac:chgData name="Manish Sharma" userId="b799adb9ba789c8f" providerId="LiveId" clId="{FB82825B-264A-4BB0-9192-2BBF1B0C6848}" dt="2022-11-14T03:58:24.721" v="24"/>
          <ac:grpSpMkLst>
            <pc:docMk/>
            <pc:sldMk cId="306992718" sldId="305"/>
            <ac:grpSpMk id="11" creationId="{F818B3A8-3E48-380C-81EB-E283717EC457}"/>
          </ac:grpSpMkLst>
        </pc:grpChg>
        <pc:picChg chg="add mod">
          <ac:chgData name="Manish Sharma" userId="b799adb9ba789c8f" providerId="LiveId" clId="{FB82825B-264A-4BB0-9192-2BBF1B0C6848}" dt="2022-11-14T03:59:48.804" v="31" actId="1076"/>
          <ac:picMkLst>
            <pc:docMk/>
            <pc:sldMk cId="306992718" sldId="305"/>
            <ac:picMk id="37" creationId="{B6080FC0-3829-0C0C-3CE6-B1859473AFB2}"/>
          </ac:picMkLst>
        </pc:picChg>
        <pc:cxnChg chg="add mod">
          <ac:chgData name="Manish Sharma" userId="b799adb9ba789c8f" providerId="LiveId" clId="{FB82825B-264A-4BB0-9192-2BBF1B0C6848}" dt="2022-11-14T03:58:24.721" v="24"/>
          <ac:cxnSpMkLst>
            <pc:docMk/>
            <pc:sldMk cId="306992718" sldId="305"/>
            <ac:cxnSpMk id="14" creationId="{E05B072D-6CEE-4494-E0E4-547E94073B6F}"/>
          </ac:cxnSpMkLst>
        </pc:cxnChg>
        <pc:cxnChg chg="add mod">
          <ac:chgData name="Manish Sharma" userId="b799adb9ba789c8f" providerId="LiveId" clId="{FB82825B-264A-4BB0-9192-2BBF1B0C6848}" dt="2022-11-14T03:58:24.721" v="24"/>
          <ac:cxnSpMkLst>
            <pc:docMk/>
            <pc:sldMk cId="306992718" sldId="305"/>
            <ac:cxnSpMk id="17" creationId="{D718F545-A708-0871-5FDE-2526664ECDE4}"/>
          </ac:cxnSpMkLst>
        </pc:cxnChg>
        <pc:cxnChg chg="add mod">
          <ac:chgData name="Manish Sharma" userId="b799adb9ba789c8f" providerId="LiveId" clId="{FB82825B-264A-4BB0-9192-2BBF1B0C6848}" dt="2022-11-14T03:58:37.790" v="25"/>
          <ac:cxnSpMkLst>
            <pc:docMk/>
            <pc:sldMk cId="306992718" sldId="305"/>
            <ac:cxnSpMk id="20" creationId="{05A5DAE4-4A3A-AF48-A601-4ADCFCC2D88D}"/>
          </ac:cxnSpMkLst>
        </pc:cxnChg>
        <pc:cxnChg chg="add mod">
          <ac:chgData name="Manish Sharma" userId="b799adb9ba789c8f" providerId="LiveId" clId="{FB82825B-264A-4BB0-9192-2BBF1B0C6848}" dt="2022-11-14T03:59:04.689" v="27"/>
          <ac:cxnSpMkLst>
            <pc:docMk/>
            <pc:sldMk cId="306992718" sldId="305"/>
            <ac:cxnSpMk id="27" creationId="{F478DB4B-FC5A-B0F3-155A-747D7398473F}"/>
          </ac:cxnSpMkLst>
        </pc:cxnChg>
        <pc:cxnChg chg="add mod">
          <ac:chgData name="Manish Sharma" userId="b799adb9ba789c8f" providerId="LiveId" clId="{FB82825B-264A-4BB0-9192-2BBF1B0C6848}" dt="2022-11-14T03:59:04.689" v="27"/>
          <ac:cxnSpMkLst>
            <pc:docMk/>
            <pc:sldMk cId="306992718" sldId="305"/>
            <ac:cxnSpMk id="29" creationId="{9D1D9C2F-84B0-42B8-F0E4-E1B0DBEF747C}"/>
          </ac:cxnSpMkLst>
        </pc:cxnChg>
        <pc:cxnChg chg="add mod">
          <ac:chgData name="Manish Sharma" userId="b799adb9ba789c8f" providerId="LiveId" clId="{FB82825B-264A-4BB0-9192-2BBF1B0C6848}" dt="2022-11-14T03:59:04.689" v="27"/>
          <ac:cxnSpMkLst>
            <pc:docMk/>
            <pc:sldMk cId="306992718" sldId="305"/>
            <ac:cxnSpMk id="33" creationId="{CA2B2448-32A7-F54A-B4F5-F6B7CD9E4258}"/>
          </ac:cxnSpMkLst>
        </pc:cxnChg>
        <pc:cxnChg chg="add mod">
          <ac:chgData name="Manish Sharma" userId="b799adb9ba789c8f" providerId="LiveId" clId="{FB82825B-264A-4BB0-9192-2BBF1B0C6848}" dt="2022-11-14T03:59:04.689" v="27"/>
          <ac:cxnSpMkLst>
            <pc:docMk/>
            <pc:sldMk cId="306992718" sldId="305"/>
            <ac:cxnSpMk id="34" creationId="{25262B97-0073-7237-FD73-40FEC36922F2}"/>
          </ac:cxnSpMkLst>
        </pc:cxnChg>
      </pc:sldChg>
      <pc:sldChg chg="del">
        <pc:chgData name="Manish Sharma" userId="b799adb9ba789c8f" providerId="LiveId" clId="{FB82825B-264A-4BB0-9192-2BBF1B0C6848}" dt="2022-11-14T03:33:19.237" v="0" actId="47"/>
        <pc:sldMkLst>
          <pc:docMk/>
          <pc:sldMk cId="1229907135" sldId="305"/>
        </pc:sldMkLst>
      </pc:sldChg>
      <pc:sldChg chg="addSp delSp modSp add mod">
        <pc:chgData name="Manish Sharma" userId="b799adb9ba789c8f" providerId="LiveId" clId="{FB82825B-264A-4BB0-9192-2BBF1B0C6848}" dt="2022-11-14T04:01:56.595" v="68"/>
        <pc:sldMkLst>
          <pc:docMk/>
          <pc:sldMk cId="2483117199" sldId="306"/>
        </pc:sldMkLst>
        <pc:spChg chg="del">
          <ac:chgData name="Manish Sharma" userId="b799adb9ba789c8f" providerId="LiveId" clId="{FB82825B-264A-4BB0-9192-2BBF1B0C6848}" dt="2022-11-14T04:01:36.403" v="67" actId="478"/>
          <ac:spMkLst>
            <pc:docMk/>
            <pc:sldMk cId="2483117199" sldId="306"/>
            <ac:spMk id="26" creationId="{AFBC3B29-89D8-849B-E035-196FF685ACFA}"/>
          </ac:spMkLst>
        </pc:spChg>
        <pc:spChg chg="del">
          <ac:chgData name="Manish Sharma" userId="b799adb9ba789c8f" providerId="LiveId" clId="{FB82825B-264A-4BB0-9192-2BBF1B0C6848}" dt="2022-11-14T04:01:36.403" v="67" actId="478"/>
          <ac:spMkLst>
            <pc:docMk/>
            <pc:sldMk cId="2483117199" sldId="306"/>
            <ac:spMk id="28" creationId="{3DCA2D10-6177-4AD3-E02C-5F39B026BECA}"/>
          </ac:spMkLst>
        </pc:spChg>
        <pc:spChg chg="del">
          <ac:chgData name="Manish Sharma" userId="b799adb9ba789c8f" providerId="LiveId" clId="{FB82825B-264A-4BB0-9192-2BBF1B0C6848}" dt="2022-11-14T04:01:36.403" v="67" actId="478"/>
          <ac:spMkLst>
            <pc:docMk/>
            <pc:sldMk cId="2483117199" sldId="306"/>
            <ac:spMk id="30" creationId="{7CE90552-08C8-A90F-4557-230AAA87B688}"/>
          </ac:spMkLst>
        </pc:spChg>
        <pc:spChg chg="del">
          <ac:chgData name="Manish Sharma" userId="b799adb9ba789c8f" providerId="LiveId" clId="{FB82825B-264A-4BB0-9192-2BBF1B0C6848}" dt="2022-11-14T04:01:36.403" v="67" actId="478"/>
          <ac:spMkLst>
            <pc:docMk/>
            <pc:sldMk cId="2483117199" sldId="306"/>
            <ac:spMk id="31" creationId="{D1D3997C-05BB-5406-CC34-354CF808CA47}"/>
          </ac:spMkLst>
        </pc:spChg>
        <pc:spChg chg="del">
          <ac:chgData name="Manish Sharma" userId="b799adb9ba789c8f" providerId="LiveId" clId="{FB82825B-264A-4BB0-9192-2BBF1B0C6848}" dt="2022-11-14T04:01:36.403" v="67" actId="478"/>
          <ac:spMkLst>
            <pc:docMk/>
            <pc:sldMk cId="2483117199" sldId="306"/>
            <ac:spMk id="32" creationId="{AAD0F53D-DEE9-78D7-1C7F-9DD05BF46859}"/>
          </ac:spMkLst>
        </pc:spChg>
        <pc:spChg chg="add mod">
          <ac:chgData name="Manish Sharma" userId="b799adb9ba789c8f" providerId="LiveId" clId="{FB82825B-264A-4BB0-9192-2BBF1B0C6848}" dt="2022-11-14T04:01:56.595" v="68"/>
          <ac:spMkLst>
            <pc:docMk/>
            <pc:sldMk cId="2483117199" sldId="306"/>
            <ac:spMk id="40" creationId="{8352ED37-8436-CCD6-333E-6988B9A4E8E8}"/>
          </ac:spMkLst>
        </pc:spChg>
        <pc:spChg chg="add mod">
          <ac:chgData name="Manish Sharma" userId="b799adb9ba789c8f" providerId="LiveId" clId="{FB82825B-264A-4BB0-9192-2BBF1B0C6848}" dt="2022-11-14T04:01:56.595" v="68"/>
          <ac:spMkLst>
            <pc:docMk/>
            <pc:sldMk cId="2483117199" sldId="306"/>
            <ac:spMk id="43" creationId="{FF9DCA28-BD7C-4120-621A-D432A095D918}"/>
          </ac:spMkLst>
        </pc:spChg>
        <pc:spChg chg="add mod">
          <ac:chgData name="Manish Sharma" userId="b799adb9ba789c8f" providerId="LiveId" clId="{FB82825B-264A-4BB0-9192-2BBF1B0C6848}" dt="2022-11-14T04:01:56.595" v="68"/>
          <ac:spMkLst>
            <pc:docMk/>
            <pc:sldMk cId="2483117199" sldId="306"/>
            <ac:spMk id="44" creationId="{74830912-E2A8-947F-F6E5-32C2C2CEFA92}"/>
          </ac:spMkLst>
        </pc:spChg>
        <pc:spChg chg="mod">
          <ac:chgData name="Manish Sharma" userId="b799adb9ba789c8f" providerId="LiveId" clId="{FB82825B-264A-4BB0-9192-2BBF1B0C6848}" dt="2022-11-14T04:01:56.595" v="68"/>
          <ac:spMkLst>
            <pc:docMk/>
            <pc:sldMk cId="2483117199" sldId="306"/>
            <ac:spMk id="46" creationId="{1310F7EC-3B1D-DB57-DD80-D0FE79140154}"/>
          </ac:spMkLst>
        </pc:spChg>
        <pc:spChg chg="mod">
          <ac:chgData name="Manish Sharma" userId="b799adb9ba789c8f" providerId="LiveId" clId="{FB82825B-264A-4BB0-9192-2BBF1B0C6848}" dt="2022-11-14T04:01:56.595" v="68"/>
          <ac:spMkLst>
            <pc:docMk/>
            <pc:sldMk cId="2483117199" sldId="306"/>
            <ac:spMk id="47" creationId="{8A743536-0D0D-08D3-BE68-5582C4A9B6CB}"/>
          </ac:spMkLst>
        </pc:spChg>
        <pc:spChg chg="mod">
          <ac:chgData name="Manish Sharma" userId="b799adb9ba789c8f" providerId="LiveId" clId="{FB82825B-264A-4BB0-9192-2BBF1B0C6848}" dt="2022-11-14T04:01:56.595" v="68"/>
          <ac:spMkLst>
            <pc:docMk/>
            <pc:sldMk cId="2483117199" sldId="306"/>
            <ac:spMk id="48" creationId="{4AD5914E-DDE3-520B-62AF-596CB327BEDB}"/>
          </ac:spMkLst>
        </pc:spChg>
        <pc:spChg chg="mod">
          <ac:chgData name="Manish Sharma" userId="b799adb9ba789c8f" providerId="LiveId" clId="{FB82825B-264A-4BB0-9192-2BBF1B0C6848}" dt="2022-11-14T04:01:56.595" v="68"/>
          <ac:spMkLst>
            <pc:docMk/>
            <pc:sldMk cId="2483117199" sldId="306"/>
            <ac:spMk id="50" creationId="{80DB7CA2-2F7A-6E0B-E8FE-9597576F350A}"/>
          </ac:spMkLst>
        </pc:spChg>
        <pc:spChg chg="mod">
          <ac:chgData name="Manish Sharma" userId="b799adb9ba789c8f" providerId="LiveId" clId="{FB82825B-264A-4BB0-9192-2BBF1B0C6848}" dt="2022-11-14T04:01:56.595" v="68"/>
          <ac:spMkLst>
            <pc:docMk/>
            <pc:sldMk cId="2483117199" sldId="306"/>
            <ac:spMk id="51" creationId="{5AA70339-862F-0535-8D30-09135240235A}"/>
          </ac:spMkLst>
        </pc:spChg>
        <pc:spChg chg="mod">
          <ac:chgData name="Manish Sharma" userId="b799adb9ba789c8f" providerId="LiveId" clId="{FB82825B-264A-4BB0-9192-2BBF1B0C6848}" dt="2022-11-14T04:01:56.595" v="68"/>
          <ac:spMkLst>
            <pc:docMk/>
            <pc:sldMk cId="2483117199" sldId="306"/>
            <ac:spMk id="52" creationId="{4335DC41-16BD-F8DD-A23B-8FAB2C88EB32}"/>
          </ac:spMkLst>
        </pc:spChg>
        <pc:spChg chg="mod">
          <ac:chgData name="Manish Sharma" userId="b799adb9ba789c8f" providerId="LiveId" clId="{FB82825B-264A-4BB0-9192-2BBF1B0C6848}" dt="2022-11-14T04:01:56.595" v="68"/>
          <ac:spMkLst>
            <pc:docMk/>
            <pc:sldMk cId="2483117199" sldId="306"/>
            <ac:spMk id="54" creationId="{E61158EB-F0E4-C1FC-C2CE-8CC57BF053D9}"/>
          </ac:spMkLst>
        </pc:spChg>
        <pc:spChg chg="mod">
          <ac:chgData name="Manish Sharma" userId="b799adb9ba789c8f" providerId="LiveId" clId="{FB82825B-264A-4BB0-9192-2BBF1B0C6848}" dt="2022-11-14T04:01:56.595" v="68"/>
          <ac:spMkLst>
            <pc:docMk/>
            <pc:sldMk cId="2483117199" sldId="306"/>
            <ac:spMk id="55" creationId="{EE403B1B-EA8B-24A2-7A23-2F4D0E7ECC56}"/>
          </ac:spMkLst>
        </pc:spChg>
        <pc:spChg chg="mod">
          <ac:chgData name="Manish Sharma" userId="b799adb9ba789c8f" providerId="LiveId" clId="{FB82825B-264A-4BB0-9192-2BBF1B0C6848}" dt="2022-11-14T04:01:56.595" v="68"/>
          <ac:spMkLst>
            <pc:docMk/>
            <pc:sldMk cId="2483117199" sldId="306"/>
            <ac:spMk id="56" creationId="{8D7BD300-C110-B46A-E7A7-4FB88B378537}"/>
          </ac:spMkLst>
        </pc:spChg>
        <pc:grpChg chg="add mod">
          <ac:chgData name="Manish Sharma" userId="b799adb9ba789c8f" providerId="LiveId" clId="{FB82825B-264A-4BB0-9192-2BBF1B0C6848}" dt="2022-11-14T04:01:56.595" v="68"/>
          <ac:grpSpMkLst>
            <pc:docMk/>
            <pc:sldMk cId="2483117199" sldId="306"/>
            <ac:grpSpMk id="45" creationId="{FEB207E2-C5DB-F655-38BB-D7A74AF28CF0}"/>
          </ac:grpSpMkLst>
        </pc:grpChg>
        <pc:grpChg chg="add mod">
          <ac:chgData name="Manish Sharma" userId="b799adb9ba789c8f" providerId="LiveId" clId="{FB82825B-264A-4BB0-9192-2BBF1B0C6848}" dt="2022-11-14T04:01:56.595" v="68"/>
          <ac:grpSpMkLst>
            <pc:docMk/>
            <pc:sldMk cId="2483117199" sldId="306"/>
            <ac:grpSpMk id="49" creationId="{C24F0E5D-8375-AFC7-03CD-12B6DD57FF36}"/>
          </ac:grpSpMkLst>
        </pc:grpChg>
        <pc:grpChg chg="add mod">
          <ac:chgData name="Manish Sharma" userId="b799adb9ba789c8f" providerId="LiveId" clId="{FB82825B-264A-4BB0-9192-2BBF1B0C6848}" dt="2022-11-14T04:01:56.595" v="68"/>
          <ac:grpSpMkLst>
            <pc:docMk/>
            <pc:sldMk cId="2483117199" sldId="306"/>
            <ac:grpSpMk id="53" creationId="{D84A3E38-972D-1219-9B8B-72E46BADC1C9}"/>
          </ac:grpSpMkLst>
        </pc:grpChg>
        <pc:cxnChg chg="del">
          <ac:chgData name="Manish Sharma" userId="b799adb9ba789c8f" providerId="LiveId" clId="{FB82825B-264A-4BB0-9192-2BBF1B0C6848}" dt="2022-11-14T04:01:36.403" v="67" actId="478"/>
          <ac:cxnSpMkLst>
            <pc:docMk/>
            <pc:sldMk cId="2483117199" sldId="306"/>
            <ac:cxnSpMk id="27" creationId="{F478DB4B-FC5A-B0F3-155A-747D7398473F}"/>
          </ac:cxnSpMkLst>
        </pc:cxnChg>
        <pc:cxnChg chg="del">
          <ac:chgData name="Manish Sharma" userId="b799adb9ba789c8f" providerId="LiveId" clId="{FB82825B-264A-4BB0-9192-2BBF1B0C6848}" dt="2022-11-14T04:01:36.403" v="67" actId="478"/>
          <ac:cxnSpMkLst>
            <pc:docMk/>
            <pc:sldMk cId="2483117199" sldId="306"/>
            <ac:cxnSpMk id="29" creationId="{9D1D9C2F-84B0-42B8-F0E4-E1B0DBEF747C}"/>
          </ac:cxnSpMkLst>
        </pc:cxnChg>
        <pc:cxnChg chg="del">
          <ac:chgData name="Manish Sharma" userId="b799adb9ba789c8f" providerId="LiveId" clId="{FB82825B-264A-4BB0-9192-2BBF1B0C6848}" dt="2022-11-14T04:01:36.403" v="67" actId="478"/>
          <ac:cxnSpMkLst>
            <pc:docMk/>
            <pc:sldMk cId="2483117199" sldId="306"/>
            <ac:cxnSpMk id="33" creationId="{CA2B2448-32A7-F54A-B4F5-F6B7CD9E4258}"/>
          </ac:cxnSpMkLst>
        </pc:cxnChg>
        <pc:cxnChg chg="del">
          <ac:chgData name="Manish Sharma" userId="b799adb9ba789c8f" providerId="LiveId" clId="{FB82825B-264A-4BB0-9192-2BBF1B0C6848}" dt="2022-11-14T04:01:36.403" v="67" actId="478"/>
          <ac:cxnSpMkLst>
            <pc:docMk/>
            <pc:sldMk cId="2483117199" sldId="306"/>
            <ac:cxnSpMk id="34" creationId="{25262B97-0073-7237-FD73-40FEC36922F2}"/>
          </ac:cxnSpMkLst>
        </pc:cxnChg>
        <pc:cxnChg chg="add mod">
          <ac:chgData name="Manish Sharma" userId="b799adb9ba789c8f" providerId="LiveId" clId="{FB82825B-264A-4BB0-9192-2BBF1B0C6848}" dt="2022-11-14T04:01:56.595" v="68"/>
          <ac:cxnSpMkLst>
            <pc:docMk/>
            <pc:sldMk cId="2483117199" sldId="306"/>
            <ac:cxnSpMk id="41" creationId="{6A9F321E-2CAE-1181-D803-8D3DD200108F}"/>
          </ac:cxnSpMkLst>
        </pc:cxnChg>
        <pc:cxnChg chg="add mod">
          <ac:chgData name="Manish Sharma" userId="b799adb9ba789c8f" providerId="LiveId" clId="{FB82825B-264A-4BB0-9192-2BBF1B0C6848}" dt="2022-11-14T04:01:56.595" v="68"/>
          <ac:cxnSpMkLst>
            <pc:docMk/>
            <pc:sldMk cId="2483117199" sldId="306"/>
            <ac:cxnSpMk id="42" creationId="{6AA36AC3-75DF-B5AF-6063-9336D02EBFAA}"/>
          </ac:cxnSpMkLst>
        </pc:cxnChg>
        <pc:cxnChg chg="add mod">
          <ac:chgData name="Manish Sharma" userId="b799adb9ba789c8f" providerId="LiveId" clId="{FB82825B-264A-4BB0-9192-2BBF1B0C6848}" dt="2022-11-14T04:01:56.595" v="68"/>
          <ac:cxnSpMkLst>
            <pc:docMk/>
            <pc:sldMk cId="2483117199" sldId="306"/>
            <ac:cxnSpMk id="57" creationId="{28BB6E5D-820C-F4A4-F047-2F9B6AC5577D}"/>
          </ac:cxnSpMkLst>
        </pc:cxnChg>
        <pc:cxnChg chg="add mod">
          <ac:chgData name="Manish Sharma" userId="b799adb9ba789c8f" providerId="LiveId" clId="{FB82825B-264A-4BB0-9192-2BBF1B0C6848}" dt="2022-11-14T04:01:56.595" v="68"/>
          <ac:cxnSpMkLst>
            <pc:docMk/>
            <pc:sldMk cId="2483117199" sldId="306"/>
            <ac:cxnSpMk id="58" creationId="{B2D18CBB-F57F-3DF1-BE4D-5F5AA9C113AD}"/>
          </ac:cxnSpMkLst>
        </pc:cxnChg>
        <pc:cxnChg chg="add mod">
          <ac:chgData name="Manish Sharma" userId="b799adb9ba789c8f" providerId="LiveId" clId="{FB82825B-264A-4BB0-9192-2BBF1B0C6848}" dt="2022-11-14T04:01:56.595" v="68"/>
          <ac:cxnSpMkLst>
            <pc:docMk/>
            <pc:sldMk cId="2483117199" sldId="306"/>
            <ac:cxnSpMk id="59" creationId="{EA37EDE6-D210-10FB-5C98-5CC95E79A7E0}"/>
          </ac:cxnSpMkLst>
        </pc:cxnChg>
      </pc:sldChg>
      <pc:sldChg chg="del">
        <pc:chgData name="Manish Sharma" userId="b799adb9ba789c8f" providerId="LiveId" clId="{FB82825B-264A-4BB0-9192-2BBF1B0C6848}" dt="2022-11-14T03:33:19.237" v="0" actId="47"/>
        <pc:sldMkLst>
          <pc:docMk/>
          <pc:sldMk cId="4023201532" sldId="306"/>
        </pc:sldMkLst>
      </pc:sldChg>
      <pc:sldChg chg="del">
        <pc:chgData name="Manish Sharma" userId="b799adb9ba789c8f" providerId="LiveId" clId="{FB82825B-264A-4BB0-9192-2BBF1B0C6848}" dt="2022-11-14T03:33:19.237" v="0" actId="47"/>
        <pc:sldMkLst>
          <pc:docMk/>
          <pc:sldMk cId="994408488" sldId="307"/>
        </pc:sldMkLst>
      </pc:sldChg>
      <pc:sldChg chg="del">
        <pc:chgData name="Manish Sharma" userId="b799adb9ba789c8f" providerId="LiveId" clId="{FB82825B-264A-4BB0-9192-2BBF1B0C6848}" dt="2022-11-14T03:33:19.237" v="0" actId="47"/>
        <pc:sldMkLst>
          <pc:docMk/>
          <pc:sldMk cId="3677526686" sldId="308"/>
        </pc:sldMkLst>
      </pc:sldChg>
      <pc:sldChg chg="del">
        <pc:chgData name="Manish Sharma" userId="b799adb9ba789c8f" providerId="LiveId" clId="{FB82825B-264A-4BB0-9192-2BBF1B0C6848}" dt="2022-11-14T03:33:19.237" v="0" actId="47"/>
        <pc:sldMkLst>
          <pc:docMk/>
          <pc:sldMk cId="1667525347" sldId="309"/>
        </pc:sldMkLst>
      </pc:sldChg>
      <pc:sldChg chg="del">
        <pc:chgData name="Manish Sharma" userId="b799adb9ba789c8f" providerId="LiveId" clId="{FB82825B-264A-4BB0-9192-2BBF1B0C6848}" dt="2022-11-14T03:33:19.237" v="0" actId="47"/>
        <pc:sldMkLst>
          <pc:docMk/>
          <pc:sldMk cId="591519305" sldId="310"/>
        </pc:sldMkLst>
      </pc:sldChg>
      <pc:sldChg chg="del">
        <pc:chgData name="Manish Sharma" userId="b799adb9ba789c8f" providerId="LiveId" clId="{FB82825B-264A-4BB0-9192-2BBF1B0C6848}" dt="2022-11-14T03:33:19.237" v="0" actId="47"/>
        <pc:sldMkLst>
          <pc:docMk/>
          <pc:sldMk cId="2864504468" sldId="311"/>
        </pc:sldMkLst>
      </pc:sldChg>
      <pc:sldChg chg="add del">
        <pc:chgData name="Manish Sharma" userId="b799adb9ba789c8f" providerId="LiveId" clId="{FB82825B-264A-4BB0-9192-2BBF1B0C6848}" dt="2022-11-14T04:48:17.363" v="277"/>
        <pc:sldMkLst>
          <pc:docMk/>
          <pc:sldMk cId="1222050639" sldId="312"/>
        </pc:sldMkLst>
      </pc:sldChg>
      <pc:sldChg chg="add del">
        <pc:chgData name="Manish Sharma" userId="b799adb9ba789c8f" providerId="LiveId" clId="{FB82825B-264A-4BB0-9192-2BBF1B0C6848}" dt="2022-11-14T04:48:17.363" v="277"/>
        <pc:sldMkLst>
          <pc:docMk/>
          <pc:sldMk cId="3578941083" sldId="329"/>
        </pc:sldMkLst>
      </pc:sldChg>
      <pc:sldChg chg="del">
        <pc:chgData name="Manish Sharma" userId="b799adb9ba789c8f" providerId="LiveId" clId="{FB82825B-264A-4BB0-9192-2BBF1B0C6848}" dt="2022-11-14T03:33:19.237" v="0" actId="47"/>
        <pc:sldMkLst>
          <pc:docMk/>
          <pc:sldMk cId="3518928511" sldId="330"/>
        </pc:sldMkLst>
      </pc:sldChg>
      <pc:sldChg chg="add del">
        <pc:chgData name="Manish Sharma" userId="b799adb9ba789c8f" providerId="LiveId" clId="{FB82825B-264A-4BB0-9192-2BBF1B0C6848}" dt="2022-11-14T06:43:13.376" v="296"/>
        <pc:sldMkLst>
          <pc:docMk/>
          <pc:sldMk cId="1148456520" sldId="331"/>
        </pc:sldMkLst>
      </pc:sldChg>
      <pc:sldChg chg="add del">
        <pc:chgData name="Manish Sharma" userId="b799adb9ba789c8f" providerId="LiveId" clId="{FB82825B-264A-4BB0-9192-2BBF1B0C6848}" dt="2022-11-17T09:25:44.668" v="2241"/>
        <pc:sldMkLst>
          <pc:docMk/>
          <pc:sldMk cId="3305788119" sldId="334"/>
        </pc:sldMkLst>
      </pc:sldChg>
      <pc:sldChg chg="add del">
        <pc:chgData name="Manish Sharma" userId="b799adb9ba789c8f" providerId="LiveId" clId="{FB82825B-264A-4BB0-9192-2BBF1B0C6848}" dt="2022-11-17T11:17:05.147" v="2278"/>
        <pc:sldMkLst>
          <pc:docMk/>
          <pc:sldMk cId="599601856" sldId="336"/>
        </pc:sldMkLst>
      </pc:sldChg>
      <pc:sldChg chg="add del">
        <pc:chgData name="Manish Sharma" userId="b799adb9ba789c8f" providerId="LiveId" clId="{FB82825B-264A-4BB0-9192-2BBF1B0C6848}" dt="2022-11-15T10:51:57.547" v="2091"/>
        <pc:sldMkLst>
          <pc:docMk/>
          <pc:sldMk cId="2737212266" sldId="340"/>
        </pc:sldMkLst>
      </pc:sldChg>
      <pc:sldChg chg="add del">
        <pc:chgData name="Manish Sharma" userId="b799adb9ba789c8f" providerId="LiveId" clId="{FB82825B-264A-4BB0-9192-2BBF1B0C6848}" dt="2022-11-15T10:51:57.547" v="2091"/>
        <pc:sldMkLst>
          <pc:docMk/>
          <pc:sldMk cId="1876232458" sldId="341"/>
        </pc:sldMkLst>
      </pc:sldChg>
      <pc:sldChg chg="add del">
        <pc:chgData name="Manish Sharma" userId="b799adb9ba789c8f" providerId="LiveId" clId="{FB82825B-264A-4BB0-9192-2BBF1B0C6848}" dt="2022-11-15T10:51:57.547" v="2091"/>
        <pc:sldMkLst>
          <pc:docMk/>
          <pc:sldMk cId="1083906838" sldId="344"/>
        </pc:sldMkLst>
      </pc:sldChg>
      <pc:sldChg chg="add del">
        <pc:chgData name="Manish Sharma" userId="b799adb9ba789c8f" providerId="LiveId" clId="{FB82825B-264A-4BB0-9192-2BBF1B0C6848}" dt="2022-11-17T10:35:53.349" v="2276"/>
        <pc:sldMkLst>
          <pc:docMk/>
          <pc:sldMk cId="3543660359" sldId="354"/>
        </pc:sldMkLst>
      </pc:sldChg>
      <pc:sldChg chg="add del">
        <pc:chgData name="Manish Sharma" userId="b799adb9ba789c8f" providerId="LiveId" clId="{FB82825B-264A-4BB0-9192-2BBF1B0C6848}" dt="2022-11-14T09:46:19.706" v="739"/>
        <pc:sldMkLst>
          <pc:docMk/>
          <pc:sldMk cId="2514910419" sldId="379"/>
        </pc:sldMkLst>
      </pc:sldChg>
      <pc:sldChg chg="add del">
        <pc:chgData name="Manish Sharma" userId="b799adb9ba789c8f" providerId="LiveId" clId="{FB82825B-264A-4BB0-9192-2BBF1B0C6848}" dt="2022-11-15T05:43:58.392" v="1934"/>
        <pc:sldMkLst>
          <pc:docMk/>
          <pc:sldMk cId="486550458" sldId="383"/>
        </pc:sldMkLst>
      </pc:sldChg>
      <pc:sldChg chg="add del">
        <pc:chgData name="Manish Sharma" userId="b799adb9ba789c8f" providerId="LiveId" clId="{FB82825B-264A-4BB0-9192-2BBF1B0C6848}" dt="2022-11-15T05:43:58.392" v="1934"/>
        <pc:sldMkLst>
          <pc:docMk/>
          <pc:sldMk cId="1424805398" sldId="384"/>
        </pc:sldMkLst>
      </pc:sldChg>
      <pc:sldChg chg="del">
        <pc:chgData name="Manish Sharma" userId="b799adb9ba789c8f" providerId="LiveId" clId="{FB82825B-264A-4BB0-9192-2BBF1B0C6848}" dt="2022-11-14T03:33:19.237" v="0" actId="47"/>
        <pc:sldMkLst>
          <pc:docMk/>
          <pc:sldMk cId="1239693065" sldId="386"/>
        </pc:sldMkLst>
      </pc:sldChg>
      <pc:sldChg chg="del">
        <pc:chgData name="Manish Sharma" userId="b799adb9ba789c8f" providerId="LiveId" clId="{FB82825B-264A-4BB0-9192-2BBF1B0C6848}" dt="2022-11-14T03:33:19.237" v="0" actId="47"/>
        <pc:sldMkLst>
          <pc:docMk/>
          <pc:sldMk cId="2331089218" sldId="387"/>
        </pc:sldMkLst>
      </pc:sldChg>
      <pc:sldChg chg="del">
        <pc:chgData name="Manish Sharma" userId="b799adb9ba789c8f" providerId="LiveId" clId="{FB82825B-264A-4BB0-9192-2BBF1B0C6848}" dt="2022-11-14T03:33:19.237" v="0" actId="47"/>
        <pc:sldMkLst>
          <pc:docMk/>
          <pc:sldMk cId="940231496" sldId="388"/>
        </pc:sldMkLst>
      </pc:sldChg>
      <pc:sldChg chg="del">
        <pc:chgData name="Manish Sharma" userId="b799adb9ba789c8f" providerId="LiveId" clId="{FB82825B-264A-4BB0-9192-2BBF1B0C6848}" dt="2022-11-14T03:33:19.237" v="0" actId="47"/>
        <pc:sldMkLst>
          <pc:docMk/>
          <pc:sldMk cId="3313300973" sldId="391"/>
        </pc:sldMkLst>
      </pc:sldChg>
      <pc:sldChg chg="modSp add del mod">
        <pc:chgData name="Manish Sharma" userId="b799adb9ba789c8f" providerId="LiveId" clId="{FB82825B-264A-4BB0-9192-2BBF1B0C6848}" dt="2022-11-16T04:49:12.206" v="2095" actId="113"/>
        <pc:sldMkLst>
          <pc:docMk/>
          <pc:sldMk cId="2204562738" sldId="392"/>
        </pc:sldMkLst>
        <pc:spChg chg="mod">
          <ac:chgData name="Manish Sharma" userId="b799adb9ba789c8f" providerId="LiveId" clId="{FB82825B-264A-4BB0-9192-2BBF1B0C6848}" dt="2022-11-16T04:49:12.206" v="2095" actId="113"/>
          <ac:spMkLst>
            <pc:docMk/>
            <pc:sldMk cId="2204562738" sldId="392"/>
            <ac:spMk id="7" creationId="{C5E1EA91-49C5-441A-993A-671E1B898930}"/>
          </ac:spMkLst>
        </pc:spChg>
      </pc:sldChg>
      <pc:sldChg chg="add del">
        <pc:chgData name="Manish Sharma" userId="b799adb9ba789c8f" providerId="LiveId" clId="{FB82825B-264A-4BB0-9192-2BBF1B0C6848}" dt="2022-11-15T10:51:57.547" v="2091"/>
        <pc:sldMkLst>
          <pc:docMk/>
          <pc:sldMk cId="23709531" sldId="393"/>
        </pc:sldMkLst>
      </pc:sldChg>
      <pc:sldChg chg="del">
        <pc:chgData name="Manish Sharma" userId="b799adb9ba789c8f" providerId="LiveId" clId="{FB82825B-264A-4BB0-9192-2BBF1B0C6848}" dt="2022-11-14T03:33:19.237" v="0" actId="47"/>
        <pc:sldMkLst>
          <pc:docMk/>
          <pc:sldMk cId="694169232" sldId="395"/>
        </pc:sldMkLst>
      </pc:sldChg>
      <pc:sldChg chg="del">
        <pc:chgData name="Manish Sharma" userId="b799adb9ba789c8f" providerId="LiveId" clId="{FB82825B-264A-4BB0-9192-2BBF1B0C6848}" dt="2022-11-14T03:33:19.237" v="0" actId="47"/>
        <pc:sldMkLst>
          <pc:docMk/>
          <pc:sldMk cId="3920928659" sldId="396"/>
        </pc:sldMkLst>
      </pc:sldChg>
      <pc:sldChg chg="add del">
        <pc:chgData name="Manish Sharma" userId="b799adb9ba789c8f" providerId="LiveId" clId="{FB82825B-264A-4BB0-9192-2BBF1B0C6848}" dt="2022-11-17T06:20:04.735" v="2216"/>
        <pc:sldMkLst>
          <pc:docMk/>
          <pc:sldMk cId="3923253326" sldId="399"/>
        </pc:sldMkLst>
      </pc:sldChg>
      <pc:sldChg chg="add del">
        <pc:chgData name="Manish Sharma" userId="b799adb9ba789c8f" providerId="LiveId" clId="{FB82825B-264A-4BB0-9192-2BBF1B0C6848}" dt="2022-11-17T06:20:04.735" v="2216"/>
        <pc:sldMkLst>
          <pc:docMk/>
          <pc:sldMk cId="1859098652" sldId="400"/>
        </pc:sldMkLst>
      </pc:sldChg>
      <pc:sldChg chg="add del">
        <pc:chgData name="Manish Sharma" userId="b799adb9ba789c8f" providerId="LiveId" clId="{FB82825B-264A-4BB0-9192-2BBF1B0C6848}" dt="2022-11-17T06:20:04.735" v="2216"/>
        <pc:sldMkLst>
          <pc:docMk/>
          <pc:sldMk cId="2486780815" sldId="401"/>
        </pc:sldMkLst>
      </pc:sldChg>
      <pc:sldChg chg="add del">
        <pc:chgData name="Manish Sharma" userId="b799adb9ba789c8f" providerId="LiveId" clId="{FB82825B-264A-4BB0-9192-2BBF1B0C6848}" dt="2022-11-17T06:26:26.029" v="2217"/>
        <pc:sldMkLst>
          <pc:docMk/>
          <pc:sldMk cId="2478318775" sldId="402"/>
        </pc:sldMkLst>
      </pc:sldChg>
      <pc:sldChg chg="add del">
        <pc:chgData name="Manish Sharma" userId="b799adb9ba789c8f" providerId="LiveId" clId="{FB82825B-264A-4BB0-9192-2BBF1B0C6848}" dt="2022-11-17T09:25:44.668" v="2241"/>
        <pc:sldMkLst>
          <pc:docMk/>
          <pc:sldMk cId="2909444576" sldId="404"/>
        </pc:sldMkLst>
      </pc:sldChg>
      <pc:sldChg chg="add del">
        <pc:chgData name="Manish Sharma" userId="b799adb9ba789c8f" providerId="LiveId" clId="{FB82825B-264A-4BB0-9192-2BBF1B0C6848}" dt="2022-11-17T09:25:44.668" v="2241"/>
        <pc:sldMkLst>
          <pc:docMk/>
          <pc:sldMk cId="1747891241" sldId="405"/>
        </pc:sldMkLst>
      </pc:sldChg>
      <pc:sldChg chg="add del">
        <pc:chgData name="Manish Sharma" userId="b799adb9ba789c8f" providerId="LiveId" clId="{FB82825B-264A-4BB0-9192-2BBF1B0C6848}" dt="2022-11-14T06:43:13.376" v="296"/>
        <pc:sldMkLst>
          <pc:docMk/>
          <pc:sldMk cId="1426255416" sldId="419"/>
        </pc:sldMkLst>
      </pc:sldChg>
      <pc:sldChg chg="modSp add del mod">
        <pc:chgData name="Manish Sharma" userId="b799adb9ba789c8f" providerId="LiveId" clId="{FB82825B-264A-4BB0-9192-2BBF1B0C6848}" dt="2022-11-14T06:43:18.889" v="297" actId="15"/>
        <pc:sldMkLst>
          <pc:docMk/>
          <pc:sldMk cId="1148228370" sldId="420"/>
        </pc:sldMkLst>
        <pc:spChg chg="mod">
          <ac:chgData name="Manish Sharma" userId="b799adb9ba789c8f" providerId="LiveId" clId="{FB82825B-264A-4BB0-9192-2BBF1B0C6848}" dt="2022-11-14T06:43:18.889" v="297" actId="15"/>
          <ac:spMkLst>
            <pc:docMk/>
            <pc:sldMk cId="1148228370" sldId="420"/>
            <ac:spMk id="3" creationId="{04EDB561-5318-4813-960C-529175045C7F}"/>
          </ac:spMkLst>
        </pc:spChg>
      </pc:sldChg>
      <pc:sldChg chg="add del">
        <pc:chgData name="Manish Sharma" userId="b799adb9ba789c8f" providerId="LiveId" clId="{FB82825B-264A-4BB0-9192-2BBF1B0C6848}" dt="2022-11-14T09:46:19.706" v="739"/>
        <pc:sldMkLst>
          <pc:docMk/>
          <pc:sldMk cId="2543228366" sldId="422"/>
        </pc:sldMkLst>
      </pc:sldChg>
      <pc:sldChg chg="add del">
        <pc:chgData name="Manish Sharma" userId="b799adb9ba789c8f" providerId="LiveId" clId="{FB82825B-264A-4BB0-9192-2BBF1B0C6848}" dt="2022-11-14T09:46:19.706" v="739"/>
        <pc:sldMkLst>
          <pc:docMk/>
          <pc:sldMk cId="2451827515" sldId="423"/>
        </pc:sldMkLst>
      </pc:sldChg>
      <pc:sldChg chg="del">
        <pc:chgData name="Manish Sharma" userId="b799adb9ba789c8f" providerId="LiveId" clId="{FB82825B-264A-4BB0-9192-2BBF1B0C6848}" dt="2022-11-14T03:33:19.237" v="0" actId="47"/>
        <pc:sldMkLst>
          <pc:docMk/>
          <pc:sldMk cId="3238796746" sldId="424"/>
        </pc:sldMkLst>
      </pc:sldChg>
      <pc:sldChg chg="del">
        <pc:chgData name="Manish Sharma" userId="b799adb9ba789c8f" providerId="LiveId" clId="{FB82825B-264A-4BB0-9192-2BBF1B0C6848}" dt="2022-11-14T03:33:19.237" v="0" actId="47"/>
        <pc:sldMkLst>
          <pc:docMk/>
          <pc:sldMk cId="2866300543" sldId="425"/>
        </pc:sldMkLst>
      </pc:sldChg>
      <pc:sldChg chg="del">
        <pc:chgData name="Manish Sharma" userId="b799adb9ba789c8f" providerId="LiveId" clId="{FB82825B-264A-4BB0-9192-2BBF1B0C6848}" dt="2022-11-14T03:33:19.237" v="0" actId="47"/>
        <pc:sldMkLst>
          <pc:docMk/>
          <pc:sldMk cId="1043698762" sldId="426"/>
        </pc:sldMkLst>
      </pc:sldChg>
      <pc:sldChg chg="del">
        <pc:chgData name="Manish Sharma" userId="b799adb9ba789c8f" providerId="LiveId" clId="{FB82825B-264A-4BB0-9192-2BBF1B0C6848}" dt="2022-11-14T03:33:19.237" v="0" actId="47"/>
        <pc:sldMkLst>
          <pc:docMk/>
          <pc:sldMk cId="3267737871" sldId="427"/>
        </pc:sldMkLst>
      </pc:sldChg>
      <pc:sldChg chg="del">
        <pc:chgData name="Manish Sharma" userId="b799adb9ba789c8f" providerId="LiveId" clId="{FB82825B-264A-4BB0-9192-2BBF1B0C6848}" dt="2022-11-14T03:33:19.237" v="0" actId="47"/>
        <pc:sldMkLst>
          <pc:docMk/>
          <pc:sldMk cId="3577636926" sldId="428"/>
        </pc:sldMkLst>
      </pc:sldChg>
      <pc:sldChg chg="del">
        <pc:chgData name="Manish Sharma" userId="b799adb9ba789c8f" providerId="LiveId" clId="{FB82825B-264A-4BB0-9192-2BBF1B0C6848}" dt="2022-11-14T03:33:19.237" v="0" actId="47"/>
        <pc:sldMkLst>
          <pc:docMk/>
          <pc:sldMk cId="1411139689" sldId="429"/>
        </pc:sldMkLst>
      </pc:sldChg>
      <pc:sldChg chg="del">
        <pc:chgData name="Manish Sharma" userId="b799adb9ba789c8f" providerId="LiveId" clId="{FB82825B-264A-4BB0-9192-2BBF1B0C6848}" dt="2022-11-14T03:33:19.237" v="0" actId="47"/>
        <pc:sldMkLst>
          <pc:docMk/>
          <pc:sldMk cId="1052071299" sldId="430"/>
        </pc:sldMkLst>
      </pc:sldChg>
      <pc:sldChg chg="del">
        <pc:chgData name="Manish Sharma" userId="b799adb9ba789c8f" providerId="LiveId" clId="{FB82825B-264A-4BB0-9192-2BBF1B0C6848}" dt="2022-11-14T03:33:19.237" v="0" actId="47"/>
        <pc:sldMkLst>
          <pc:docMk/>
          <pc:sldMk cId="1557044070" sldId="431"/>
        </pc:sldMkLst>
      </pc:sldChg>
      <pc:sldChg chg="add del">
        <pc:chgData name="Manish Sharma" userId="b799adb9ba789c8f" providerId="LiveId" clId="{FB82825B-264A-4BB0-9192-2BBF1B0C6848}" dt="2022-11-16T10:53:40.182" v="2213"/>
        <pc:sldMkLst>
          <pc:docMk/>
          <pc:sldMk cId="1063568358" sldId="433"/>
        </pc:sldMkLst>
      </pc:sldChg>
      <pc:sldChg chg="add del">
        <pc:chgData name="Manish Sharma" userId="b799adb9ba789c8f" providerId="LiveId" clId="{FB82825B-264A-4BB0-9192-2BBF1B0C6848}" dt="2022-11-16T11:17:43.820" v="2214"/>
        <pc:sldMkLst>
          <pc:docMk/>
          <pc:sldMk cId="1482665698" sldId="434"/>
        </pc:sldMkLst>
      </pc:sldChg>
      <pc:sldChg chg="add del">
        <pc:chgData name="Manish Sharma" userId="b799adb9ba789c8f" providerId="LiveId" clId="{FB82825B-264A-4BB0-9192-2BBF1B0C6848}" dt="2022-11-16T11:18:46.781" v="2215"/>
        <pc:sldMkLst>
          <pc:docMk/>
          <pc:sldMk cId="952090625" sldId="435"/>
        </pc:sldMkLst>
      </pc:sldChg>
      <pc:sldChg chg="del">
        <pc:chgData name="Manish Sharma" userId="b799adb9ba789c8f" providerId="LiveId" clId="{FB82825B-264A-4BB0-9192-2BBF1B0C6848}" dt="2022-11-14T03:33:19.237" v="0" actId="47"/>
        <pc:sldMkLst>
          <pc:docMk/>
          <pc:sldMk cId="2637513665" sldId="436"/>
        </pc:sldMkLst>
      </pc:sldChg>
      <pc:sldChg chg="del">
        <pc:chgData name="Manish Sharma" userId="b799adb9ba789c8f" providerId="LiveId" clId="{FB82825B-264A-4BB0-9192-2BBF1B0C6848}" dt="2022-11-14T03:33:19.237" v="0" actId="47"/>
        <pc:sldMkLst>
          <pc:docMk/>
          <pc:sldMk cId="2511821346" sldId="437"/>
        </pc:sldMkLst>
      </pc:sldChg>
      <pc:sldChg chg="add del">
        <pc:chgData name="Manish Sharma" userId="b799adb9ba789c8f" providerId="LiveId" clId="{FB82825B-264A-4BB0-9192-2BBF1B0C6848}" dt="2022-11-16T07:11:31.093" v="2097"/>
        <pc:sldMkLst>
          <pc:docMk/>
          <pc:sldMk cId="2424590513" sldId="438"/>
        </pc:sldMkLst>
      </pc:sldChg>
      <pc:sldChg chg="del">
        <pc:chgData name="Manish Sharma" userId="b799adb9ba789c8f" providerId="LiveId" clId="{FB82825B-264A-4BB0-9192-2BBF1B0C6848}" dt="2022-11-14T03:33:19.237" v="0" actId="47"/>
        <pc:sldMkLst>
          <pc:docMk/>
          <pc:sldMk cId="1849639710" sldId="439"/>
        </pc:sldMkLst>
      </pc:sldChg>
      <pc:sldChg chg="del">
        <pc:chgData name="Manish Sharma" userId="b799adb9ba789c8f" providerId="LiveId" clId="{FB82825B-264A-4BB0-9192-2BBF1B0C6848}" dt="2022-11-14T03:33:19.237" v="0" actId="47"/>
        <pc:sldMkLst>
          <pc:docMk/>
          <pc:sldMk cId="1705730532" sldId="440"/>
        </pc:sldMkLst>
      </pc:sldChg>
      <pc:sldChg chg="del">
        <pc:chgData name="Manish Sharma" userId="b799adb9ba789c8f" providerId="LiveId" clId="{FB82825B-264A-4BB0-9192-2BBF1B0C6848}" dt="2022-11-14T03:33:19.237" v="0" actId="47"/>
        <pc:sldMkLst>
          <pc:docMk/>
          <pc:sldMk cId="345498940" sldId="441"/>
        </pc:sldMkLst>
      </pc:sldChg>
      <pc:sldChg chg="add del">
        <pc:chgData name="Manish Sharma" userId="b799adb9ba789c8f" providerId="LiveId" clId="{FB82825B-264A-4BB0-9192-2BBF1B0C6848}" dt="2022-11-17T11:17:05.147" v="2278"/>
        <pc:sldMkLst>
          <pc:docMk/>
          <pc:sldMk cId="716795003" sldId="442"/>
        </pc:sldMkLst>
      </pc:sldChg>
      <pc:sldChg chg="modSp add del mod">
        <pc:chgData name="Manish Sharma" userId="b799adb9ba789c8f" providerId="LiveId" clId="{FB82825B-264A-4BB0-9192-2BBF1B0C6848}" dt="2022-11-17T11:18:07.015" v="2322" actId="20577"/>
        <pc:sldMkLst>
          <pc:docMk/>
          <pc:sldMk cId="4182215369" sldId="443"/>
        </pc:sldMkLst>
        <pc:spChg chg="mod">
          <ac:chgData name="Manish Sharma" userId="b799adb9ba789c8f" providerId="LiveId" clId="{FB82825B-264A-4BB0-9192-2BBF1B0C6848}" dt="2022-11-17T11:18:07.015" v="2322" actId="20577"/>
          <ac:spMkLst>
            <pc:docMk/>
            <pc:sldMk cId="4182215369" sldId="443"/>
            <ac:spMk id="4" creationId="{EBCA41C2-6D74-43C0-8E07-850BC84B43B9}"/>
          </ac:spMkLst>
        </pc:spChg>
      </pc:sldChg>
      <pc:sldChg chg="add del">
        <pc:chgData name="Manish Sharma" userId="b799adb9ba789c8f" providerId="LiveId" clId="{FB82825B-264A-4BB0-9192-2BBF1B0C6848}" dt="2022-11-17T11:17:05.147" v="2278"/>
        <pc:sldMkLst>
          <pc:docMk/>
          <pc:sldMk cId="1412042572" sldId="444"/>
        </pc:sldMkLst>
      </pc:sldChg>
      <pc:sldChg chg="add del">
        <pc:chgData name="Manish Sharma" userId="b799adb9ba789c8f" providerId="LiveId" clId="{FB82825B-264A-4BB0-9192-2BBF1B0C6848}" dt="2022-11-17T11:19:53.752" v="2323" actId="47"/>
        <pc:sldMkLst>
          <pc:docMk/>
          <pc:sldMk cId="603927035" sldId="445"/>
        </pc:sldMkLst>
      </pc:sldChg>
      <pc:sldChg chg="add del">
        <pc:chgData name="Manish Sharma" userId="b799adb9ba789c8f" providerId="LiveId" clId="{FB82825B-264A-4BB0-9192-2BBF1B0C6848}" dt="2022-11-17T11:17:05.147" v="2278"/>
        <pc:sldMkLst>
          <pc:docMk/>
          <pc:sldMk cId="1755021175" sldId="446"/>
        </pc:sldMkLst>
      </pc:sldChg>
      <pc:sldChg chg="add">
        <pc:chgData name="Manish Sharma" userId="b799adb9ba789c8f" providerId="LiveId" clId="{FB82825B-264A-4BB0-9192-2BBF1B0C6848}" dt="2022-11-14T04:03:00.006" v="69"/>
        <pc:sldMkLst>
          <pc:docMk/>
          <pc:sldMk cId="2232520977" sldId="451"/>
        </pc:sldMkLst>
      </pc:sldChg>
      <pc:sldChg chg="add">
        <pc:chgData name="Manish Sharma" userId="b799adb9ba789c8f" providerId="LiveId" clId="{FB82825B-264A-4BB0-9192-2BBF1B0C6848}" dt="2022-11-14T04:03:33.679" v="70"/>
        <pc:sldMkLst>
          <pc:docMk/>
          <pc:sldMk cId="721619654" sldId="453"/>
        </pc:sldMkLst>
      </pc:sldChg>
      <pc:sldChg chg="addSp delSp modSp add mod setBg delDesignElem">
        <pc:chgData name="Manish Sharma" userId="b799adb9ba789c8f" providerId="LiveId" clId="{FB82825B-264A-4BB0-9192-2BBF1B0C6848}" dt="2022-11-14T04:10:24.279" v="81" actId="26606"/>
        <pc:sldMkLst>
          <pc:docMk/>
          <pc:sldMk cId="778852520" sldId="454"/>
        </pc:sldMkLst>
        <pc:spChg chg="add del">
          <ac:chgData name="Manish Sharma" userId="b799adb9ba789c8f" providerId="LiveId" clId="{FB82825B-264A-4BB0-9192-2BBF1B0C6848}" dt="2022-11-14T04:10:24.275" v="80" actId="26606"/>
          <ac:spMkLst>
            <pc:docMk/>
            <pc:sldMk cId="778852520" sldId="454"/>
            <ac:spMk id="2052" creationId="{32BC26D8-82FB-445E-AA49-62A77D7C1EE0}"/>
          </ac:spMkLst>
        </pc:spChg>
        <pc:spChg chg="add del">
          <ac:chgData name="Manish Sharma" userId="b799adb9ba789c8f" providerId="LiveId" clId="{FB82825B-264A-4BB0-9192-2BBF1B0C6848}" dt="2022-11-14T04:10:24.275" v="80" actId="26606"/>
          <ac:spMkLst>
            <pc:docMk/>
            <pc:sldMk cId="778852520" sldId="454"/>
            <ac:spMk id="2053" creationId="{CB44330D-EA18-4254-AA95-EB49948539B8}"/>
          </ac:spMkLst>
        </pc:spChg>
        <pc:spChg chg="del">
          <ac:chgData name="Manish Sharma" userId="b799adb9ba789c8f" providerId="LiveId" clId="{FB82825B-264A-4BB0-9192-2BBF1B0C6848}" dt="2022-11-14T04:09:18.391" v="78"/>
          <ac:spMkLst>
            <pc:docMk/>
            <pc:sldMk cId="778852520" sldId="454"/>
            <ac:spMk id="2055" creationId="{AB8C311F-7253-4AED-9701-7FC0708C41C7}"/>
          </ac:spMkLst>
        </pc:spChg>
        <pc:spChg chg="add">
          <ac:chgData name="Manish Sharma" userId="b799adb9ba789c8f" providerId="LiveId" clId="{FB82825B-264A-4BB0-9192-2BBF1B0C6848}" dt="2022-11-14T04:10:24.279" v="81" actId="26606"/>
          <ac:spMkLst>
            <pc:docMk/>
            <pc:sldMk cId="778852520" sldId="454"/>
            <ac:spMk id="2056" creationId="{AB8C311F-7253-4AED-9701-7FC0708C41C7}"/>
          </ac:spMkLst>
        </pc:spChg>
        <pc:spChg chg="del">
          <ac:chgData name="Manish Sharma" userId="b799adb9ba789c8f" providerId="LiveId" clId="{FB82825B-264A-4BB0-9192-2BBF1B0C6848}" dt="2022-11-14T04:09:18.391" v="78"/>
          <ac:spMkLst>
            <pc:docMk/>
            <pc:sldMk cId="778852520" sldId="454"/>
            <ac:spMk id="2057" creationId="{E2384209-CB15-4CDF-9D31-C44FD9A3F20D}"/>
          </ac:spMkLst>
        </pc:spChg>
        <pc:spChg chg="add">
          <ac:chgData name="Manish Sharma" userId="b799adb9ba789c8f" providerId="LiveId" clId="{FB82825B-264A-4BB0-9192-2BBF1B0C6848}" dt="2022-11-14T04:10:24.279" v="81" actId="26606"/>
          <ac:spMkLst>
            <pc:docMk/>
            <pc:sldMk cId="778852520" sldId="454"/>
            <ac:spMk id="2058" creationId="{E2384209-CB15-4CDF-9D31-C44FD9A3F20D}"/>
          </ac:spMkLst>
        </pc:spChg>
        <pc:spChg chg="del">
          <ac:chgData name="Manish Sharma" userId="b799adb9ba789c8f" providerId="LiveId" clId="{FB82825B-264A-4BB0-9192-2BBF1B0C6848}" dt="2022-11-14T04:09:18.391" v="78"/>
          <ac:spMkLst>
            <pc:docMk/>
            <pc:sldMk cId="778852520" sldId="454"/>
            <ac:spMk id="2059" creationId="{2633B3B5-CC90-43F0-8714-D31D1F3F0209}"/>
          </ac:spMkLst>
        </pc:spChg>
        <pc:spChg chg="add">
          <ac:chgData name="Manish Sharma" userId="b799adb9ba789c8f" providerId="LiveId" clId="{FB82825B-264A-4BB0-9192-2BBF1B0C6848}" dt="2022-11-14T04:10:24.279" v="81" actId="26606"/>
          <ac:spMkLst>
            <pc:docMk/>
            <pc:sldMk cId="778852520" sldId="454"/>
            <ac:spMk id="2060" creationId="{2633B3B5-CC90-43F0-8714-D31D1F3F0209}"/>
          </ac:spMkLst>
        </pc:spChg>
        <pc:spChg chg="del">
          <ac:chgData name="Manish Sharma" userId="b799adb9ba789c8f" providerId="LiveId" clId="{FB82825B-264A-4BB0-9192-2BBF1B0C6848}" dt="2022-11-14T04:09:18.391" v="78"/>
          <ac:spMkLst>
            <pc:docMk/>
            <pc:sldMk cId="778852520" sldId="454"/>
            <ac:spMk id="2061" creationId="{A8D57A06-A426-446D-B02C-A2DC6B62E45E}"/>
          </ac:spMkLst>
        </pc:spChg>
        <pc:spChg chg="add">
          <ac:chgData name="Manish Sharma" userId="b799adb9ba789c8f" providerId="LiveId" clId="{FB82825B-264A-4BB0-9192-2BBF1B0C6848}" dt="2022-11-14T04:10:24.279" v="81" actId="26606"/>
          <ac:spMkLst>
            <pc:docMk/>
            <pc:sldMk cId="778852520" sldId="454"/>
            <ac:spMk id="2062" creationId="{A8D57A06-A426-446D-B02C-A2DC6B62E45E}"/>
          </ac:spMkLst>
        </pc:spChg>
        <pc:picChg chg="mod">
          <ac:chgData name="Manish Sharma" userId="b799adb9ba789c8f" providerId="LiveId" clId="{FB82825B-264A-4BB0-9192-2BBF1B0C6848}" dt="2022-11-14T04:10:24.275" v="80" actId="26606"/>
          <ac:picMkLst>
            <pc:docMk/>
            <pc:sldMk cId="778852520" sldId="454"/>
            <ac:picMk id="2050" creationId="{517107C1-1A66-842A-CC26-C0699A5431D5}"/>
          </ac:picMkLst>
        </pc:picChg>
      </pc:sldChg>
      <pc:sldChg chg="new del">
        <pc:chgData name="Manish Sharma" userId="b799adb9ba789c8f" providerId="LiveId" clId="{FB82825B-264A-4BB0-9192-2BBF1B0C6848}" dt="2022-11-14T04:08:11.366" v="75" actId="47"/>
        <pc:sldMkLst>
          <pc:docMk/>
          <pc:sldMk cId="4138495933" sldId="454"/>
        </pc:sldMkLst>
      </pc:sldChg>
      <pc:sldChg chg="new del">
        <pc:chgData name="Manish Sharma" userId="b799adb9ba789c8f" providerId="LiveId" clId="{FB82825B-264A-4BB0-9192-2BBF1B0C6848}" dt="2022-11-14T04:08:11.366" v="75" actId="47"/>
        <pc:sldMkLst>
          <pc:docMk/>
          <pc:sldMk cId="1305592110" sldId="455"/>
        </pc:sldMkLst>
      </pc:sldChg>
      <pc:sldChg chg="addSp delSp modSp add mod setBg delDesignElem">
        <pc:chgData name="Manish Sharma" userId="b799adb9ba789c8f" providerId="LiveId" clId="{FB82825B-264A-4BB0-9192-2BBF1B0C6848}" dt="2022-11-14T04:08:30.100" v="76" actId="26606"/>
        <pc:sldMkLst>
          <pc:docMk/>
          <pc:sldMk cId="2662589359" sldId="456"/>
        </pc:sldMkLst>
        <pc:spChg chg="mod">
          <ac:chgData name="Manish Sharma" userId="b799adb9ba789c8f" providerId="LiveId" clId="{FB82825B-264A-4BB0-9192-2BBF1B0C6848}" dt="2022-11-14T04:08:30.100" v="76" actId="26606"/>
          <ac:spMkLst>
            <pc:docMk/>
            <pc:sldMk cId="2662589359" sldId="456"/>
            <ac:spMk id="2" creationId="{92344086-22FE-8975-105C-22E303C16A92}"/>
          </ac:spMkLst>
        </pc:spChg>
        <pc:spChg chg="mod">
          <ac:chgData name="Manish Sharma" userId="b799adb9ba789c8f" providerId="LiveId" clId="{FB82825B-264A-4BB0-9192-2BBF1B0C6848}" dt="2022-11-14T04:08:30.100" v="76" actId="26606"/>
          <ac:spMkLst>
            <pc:docMk/>
            <pc:sldMk cId="2662589359" sldId="456"/>
            <ac:spMk id="3" creationId="{8B504747-86D6-B622-356E-2E2BD157B137}"/>
          </ac:spMkLst>
        </pc:spChg>
        <pc:spChg chg="add">
          <ac:chgData name="Manish Sharma" userId="b799adb9ba789c8f" providerId="LiveId" clId="{FB82825B-264A-4BB0-9192-2BBF1B0C6848}" dt="2022-11-14T04:08:30.100" v="76" actId="26606"/>
          <ac:spMkLst>
            <pc:docMk/>
            <pc:sldMk cId="2662589359" sldId="456"/>
            <ac:spMk id="8" creationId="{907EF6B7-1338-4443-8C46-6A318D952DFD}"/>
          </ac:spMkLst>
        </pc:spChg>
        <pc:spChg chg="add">
          <ac:chgData name="Manish Sharma" userId="b799adb9ba789c8f" providerId="LiveId" clId="{FB82825B-264A-4BB0-9192-2BBF1B0C6848}" dt="2022-11-14T04:08:30.100" v="76" actId="26606"/>
          <ac:spMkLst>
            <pc:docMk/>
            <pc:sldMk cId="2662589359" sldId="456"/>
            <ac:spMk id="10" creationId="{DAAE4CDD-124C-4DCF-9584-B6033B545DD5}"/>
          </ac:spMkLst>
        </pc:spChg>
        <pc:spChg chg="add">
          <ac:chgData name="Manish Sharma" userId="b799adb9ba789c8f" providerId="LiveId" clId="{FB82825B-264A-4BB0-9192-2BBF1B0C6848}" dt="2022-11-14T04:08:30.100" v="76" actId="26606"/>
          <ac:spMkLst>
            <pc:docMk/>
            <pc:sldMk cId="2662589359" sldId="456"/>
            <ac:spMk id="12" creationId="{081E4A58-353D-44AE-B2FC-2A74E2E400F7}"/>
          </ac:spMkLst>
        </pc:spChg>
        <pc:spChg chg="del">
          <ac:chgData name="Manish Sharma" userId="b799adb9ba789c8f" providerId="LiveId" clId="{FB82825B-264A-4BB0-9192-2BBF1B0C6848}" dt="2022-11-14T04:08:04.285" v="74"/>
          <ac:spMkLst>
            <pc:docMk/>
            <pc:sldMk cId="2662589359" sldId="456"/>
            <ac:spMk id="15" creationId="{B775CD93-9DF2-48CB-9F57-1BCA9A46C7FA}"/>
          </ac:spMkLst>
        </pc:spChg>
        <pc:spChg chg="del">
          <ac:chgData name="Manish Sharma" userId="b799adb9ba789c8f" providerId="LiveId" clId="{FB82825B-264A-4BB0-9192-2BBF1B0C6848}" dt="2022-11-14T04:08:04.285" v="74"/>
          <ac:spMkLst>
            <pc:docMk/>
            <pc:sldMk cId="2662589359" sldId="456"/>
            <ac:spMk id="17" creationId="{6166C6D1-23AC-49C4-BA07-238E4E9F8CEB}"/>
          </ac:spMkLst>
        </pc:spChg>
        <pc:spChg chg="del">
          <ac:chgData name="Manish Sharma" userId="b799adb9ba789c8f" providerId="LiveId" clId="{FB82825B-264A-4BB0-9192-2BBF1B0C6848}" dt="2022-11-14T04:08:04.285" v="74"/>
          <ac:spMkLst>
            <pc:docMk/>
            <pc:sldMk cId="2662589359" sldId="456"/>
            <ac:spMk id="19" creationId="{1C091803-41C2-48E0-9228-5148460C7479}"/>
          </ac:spMkLst>
        </pc:spChg>
      </pc:sldChg>
      <pc:sldChg chg="add">
        <pc:chgData name="Manish Sharma" userId="b799adb9ba789c8f" providerId="LiveId" clId="{FB82825B-264A-4BB0-9192-2BBF1B0C6848}" dt="2022-11-14T04:29:17.648" v="82"/>
        <pc:sldMkLst>
          <pc:docMk/>
          <pc:sldMk cId="448720223" sldId="501"/>
        </pc:sldMkLst>
      </pc:sldChg>
      <pc:sldChg chg="add">
        <pc:chgData name="Manish Sharma" userId="b799adb9ba789c8f" providerId="LiveId" clId="{FB82825B-264A-4BB0-9192-2BBF1B0C6848}" dt="2022-11-14T04:29:17.648" v="82"/>
        <pc:sldMkLst>
          <pc:docMk/>
          <pc:sldMk cId="766788346" sldId="503"/>
        </pc:sldMkLst>
      </pc:sldChg>
      <pc:sldChg chg="addSp delSp modSp new mod">
        <pc:chgData name="Manish Sharma" userId="b799adb9ba789c8f" providerId="LiveId" clId="{FB82825B-264A-4BB0-9192-2BBF1B0C6848}" dt="2022-11-14T04:34:01.643" v="97"/>
        <pc:sldMkLst>
          <pc:docMk/>
          <pc:sldMk cId="1685372495" sldId="504"/>
        </pc:sldMkLst>
        <pc:spChg chg="del">
          <ac:chgData name="Manish Sharma" userId="b799adb9ba789c8f" providerId="LiveId" clId="{FB82825B-264A-4BB0-9192-2BBF1B0C6848}" dt="2022-11-14T04:31:01.130" v="84" actId="478"/>
          <ac:spMkLst>
            <pc:docMk/>
            <pc:sldMk cId="1685372495" sldId="504"/>
            <ac:spMk id="2" creationId="{76F11F0A-19F2-C8C7-BD99-C617B3927E73}"/>
          </ac:spMkLst>
        </pc:spChg>
        <pc:spChg chg="del">
          <ac:chgData name="Manish Sharma" userId="b799adb9ba789c8f" providerId="LiveId" clId="{FB82825B-264A-4BB0-9192-2BBF1B0C6848}" dt="2022-11-14T04:31:01.130" v="84" actId="478"/>
          <ac:spMkLst>
            <pc:docMk/>
            <pc:sldMk cId="1685372495" sldId="504"/>
            <ac:spMk id="3" creationId="{C918C9CB-31A3-EE8A-D85D-6986EBB99DBA}"/>
          </ac:spMkLst>
        </pc:spChg>
        <pc:spChg chg="add mod">
          <ac:chgData name="Manish Sharma" userId="b799adb9ba789c8f" providerId="LiveId" clId="{FB82825B-264A-4BB0-9192-2BBF1B0C6848}" dt="2022-11-14T04:33:18.305" v="92" actId="164"/>
          <ac:spMkLst>
            <pc:docMk/>
            <pc:sldMk cId="1685372495" sldId="504"/>
            <ac:spMk id="4" creationId="{6FEBEFAC-648D-C323-83BA-C3BADB4D621D}"/>
          </ac:spMkLst>
        </pc:spChg>
        <pc:spChg chg="add mod">
          <ac:chgData name="Manish Sharma" userId="b799adb9ba789c8f" providerId="LiveId" clId="{FB82825B-264A-4BB0-9192-2BBF1B0C6848}" dt="2022-11-14T04:33:18.305" v="92" actId="164"/>
          <ac:spMkLst>
            <pc:docMk/>
            <pc:sldMk cId="1685372495" sldId="504"/>
            <ac:spMk id="5" creationId="{FCA11407-9A75-C03A-73DD-718D9ABABE88}"/>
          </ac:spMkLst>
        </pc:spChg>
        <pc:spChg chg="add mod">
          <ac:chgData name="Manish Sharma" userId="b799adb9ba789c8f" providerId="LiveId" clId="{FB82825B-264A-4BB0-9192-2BBF1B0C6848}" dt="2022-11-14T04:33:18.305" v="92" actId="164"/>
          <ac:spMkLst>
            <pc:docMk/>
            <pc:sldMk cId="1685372495" sldId="504"/>
            <ac:spMk id="6" creationId="{14DA31B9-70A5-267C-9121-D0670AAC46DD}"/>
          </ac:spMkLst>
        </pc:spChg>
        <pc:spChg chg="add mod">
          <ac:chgData name="Manish Sharma" userId="b799adb9ba789c8f" providerId="LiveId" clId="{FB82825B-264A-4BB0-9192-2BBF1B0C6848}" dt="2022-11-14T04:33:18.305" v="92" actId="164"/>
          <ac:spMkLst>
            <pc:docMk/>
            <pc:sldMk cId="1685372495" sldId="504"/>
            <ac:spMk id="7" creationId="{0B4F5725-47D6-D65B-BC5A-B3F650FA0B4D}"/>
          </ac:spMkLst>
        </pc:spChg>
        <pc:spChg chg="add mod">
          <ac:chgData name="Manish Sharma" userId="b799adb9ba789c8f" providerId="LiveId" clId="{FB82825B-264A-4BB0-9192-2BBF1B0C6848}" dt="2022-11-14T04:33:18.305" v="92" actId="164"/>
          <ac:spMkLst>
            <pc:docMk/>
            <pc:sldMk cId="1685372495" sldId="504"/>
            <ac:spMk id="9" creationId="{99E63814-374A-DBBD-A2A1-D292D727A039}"/>
          </ac:spMkLst>
        </pc:spChg>
        <pc:spChg chg="add mod">
          <ac:chgData name="Manish Sharma" userId="b799adb9ba789c8f" providerId="LiveId" clId="{FB82825B-264A-4BB0-9192-2BBF1B0C6848}" dt="2022-11-14T04:33:18.305" v="92" actId="164"/>
          <ac:spMkLst>
            <pc:docMk/>
            <pc:sldMk cId="1685372495" sldId="504"/>
            <ac:spMk id="14" creationId="{3B1BA336-FAA4-84D8-9E8A-E2B9D049A42D}"/>
          </ac:spMkLst>
        </pc:spChg>
        <pc:spChg chg="add mod ord">
          <ac:chgData name="Manish Sharma" userId="b799adb9ba789c8f" providerId="LiveId" clId="{FB82825B-264A-4BB0-9192-2BBF1B0C6848}" dt="2022-11-14T04:33:18.305" v="92" actId="164"/>
          <ac:spMkLst>
            <pc:docMk/>
            <pc:sldMk cId="1685372495" sldId="504"/>
            <ac:spMk id="15" creationId="{2BCD75AD-AF3C-9DB9-AEE6-53198539A532}"/>
          </ac:spMkLst>
        </pc:spChg>
        <pc:spChg chg="mod">
          <ac:chgData name="Manish Sharma" userId="b799adb9ba789c8f" providerId="LiveId" clId="{FB82825B-264A-4BB0-9192-2BBF1B0C6848}" dt="2022-11-14T04:33:21.394" v="93"/>
          <ac:spMkLst>
            <pc:docMk/>
            <pc:sldMk cId="1685372495" sldId="504"/>
            <ac:spMk id="18" creationId="{A30C62C7-929A-F706-46CB-27B65E22FC11}"/>
          </ac:spMkLst>
        </pc:spChg>
        <pc:spChg chg="mod">
          <ac:chgData name="Manish Sharma" userId="b799adb9ba789c8f" providerId="LiveId" clId="{FB82825B-264A-4BB0-9192-2BBF1B0C6848}" dt="2022-11-14T04:33:21.394" v="93"/>
          <ac:spMkLst>
            <pc:docMk/>
            <pc:sldMk cId="1685372495" sldId="504"/>
            <ac:spMk id="19" creationId="{055D7231-E1D3-D1CA-8D56-C2948EB51DD4}"/>
          </ac:spMkLst>
        </pc:spChg>
        <pc:spChg chg="mod">
          <ac:chgData name="Manish Sharma" userId="b799adb9ba789c8f" providerId="LiveId" clId="{FB82825B-264A-4BB0-9192-2BBF1B0C6848}" dt="2022-11-14T04:33:21.394" v="93"/>
          <ac:spMkLst>
            <pc:docMk/>
            <pc:sldMk cId="1685372495" sldId="504"/>
            <ac:spMk id="20" creationId="{D04BE1B0-F8F1-6B67-01D4-DF249E84F236}"/>
          </ac:spMkLst>
        </pc:spChg>
        <pc:spChg chg="mod">
          <ac:chgData name="Manish Sharma" userId="b799adb9ba789c8f" providerId="LiveId" clId="{FB82825B-264A-4BB0-9192-2BBF1B0C6848}" dt="2022-11-14T04:33:21.394" v="93"/>
          <ac:spMkLst>
            <pc:docMk/>
            <pc:sldMk cId="1685372495" sldId="504"/>
            <ac:spMk id="21" creationId="{A11FCF53-3F98-873D-E52C-D14DAFC2F458}"/>
          </ac:spMkLst>
        </pc:spChg>
        <pc:spChg chg="mod">
          <ac:chgData name="Manish Sharma" userId="b799adb9ba789c8f" providerId="LiveId" clId="{FB82825B-264A-4BB0-9192-2BBF1B0C6848}" dt="2022-11-14T04:33:39.092" v="96" actId="20577"/>
          <ac:spMkLst>
            <pc:docMk/>
            <pc:sldMk cId="1685372495" sldId="504"/>
            <ac:spMk id="22" creationId="{6F99DC2F-699C-3987-209E-F786CB36A7B9}"/>
          </ac:spMkLst>
        </pc:spChg>
        <pc:spChg chg="mod">
          <ac:chgData name="Manish Sharma" userId="b799adb9ba789c8f" providerId="LiveId" clId="{FB82825B-264A-4BB0-9192-2BBF1B0C6848}" dt="2022-11-14T04:33:21.394" v="93"/>
          <ac:spMkLst>
            <pc:docMk/>
            <pc:sldMk cId="1685372495" sldId="504"/>
            <ac:spMk id="24" creationId="{8DB2DC1A-8BAA-A8D5-1886-FC545C1EFA5D}"/>
          </ac:spMkLst>
        </pc:spChg>
        <pc:spChg chg="mod">
          <ac:chgData name="Manish Sharma" userId="b799adb9ba789c8f" providerId="LiveId" clId="{FB82825B-264A-4BB0-9192-2BBF1B0C6848}" dt="2022-11-14T04:33:21.394" v="93"/>
          <ac:spMkLst>
            <pc:docMk/>
            <pc:sldMk cId="1685372495" sldId="504"/>
            <ac:spMk id="29" creationId="{C756B393-8677-C931-5BD0-22F0CDA09564}"/>
          </ac:spMkLst>
        </pc:spChg>
        <pc:spChg chg="add mod">
          <ac:chgData name="Manish Sharma" userId="b799adb9ba789c8f" providerId="LiveId" clId="{FB82825B-264A-4BB0-9192-2BBF1B0C6848}" dt="2022-11-14T04:34:01.643" v="97"/>
          <ac:spMkLst>
            <pc:docMk/>
            <pc:sldMk cId="1685372495" sldId="504"/>
            <ac:spMk id="31" creationId="{2976EF3C-7EE8-3C9F-3F23-DF0EA449E50A}"/>
          </ac:spMkLst>
        </pc:spChg>
        <pc:spChg chg="add mod">
          <ac:chgData name="Manish Sharma" userId="b799adb9ba789c8f" providerId="LiveId" clId="{FB82825B-264A-4BB0-9192-2BBF1B0C6848}" dt="2022-11-14T04:34:01.643" v="97"/>
          <ac:spMkLst>
            <pc:docMk/>
            <pc:sldMk cId="1685372495" sldId="504"/>
            <ac:spMk id="32" creationId="{12A17158-AF34-D8F2-F3F2-DFA0D7A2886F}"/>
          </ac:spMkLst>
        </pc:spChg>
        <pc:grpChg chg="add mod">
          <ac:chgData name="Manish Sharma" userId="b799adb9ba789c8f" providerId="LiveId" clId="{FB82825B-264A-4BB0-9192-2BBF1B0C6848}" dt="2022-11-14T04:33:18.305" v="92" actId="164"/>
          <ac:grpSpMkLst>
            <pc:docMk/>
            <pc:sldMk cId="1685372495" sldId="504"/>
            <ac:grpSpMk id="16" creationId="{09136A8C-1A78-0DB0-C57D-1424C1212F4C}"/>
          </ac:grpSpMkLst>
        </pc:grpChg>
        <pc:grpChg chg="add mod">
          <ac:chgData name="Manish Sharma" userId="b799adb9ba789c8f" providerId="LiveId" clId="{FB82825B-264A-4BB0-9192-2BBF1B0C6848}" dt="2022-11-14T04:33:27.182" v="94" actId="1076"/>
          <ac:grpSpMkLst>
            <pc:docMk/>
            <pc:sldMk cId="1685372495" sldId="504"/>
            <ac:grpSpMk id="17" creationId="{2A39B83B-62DE-92E9-B97A-C4FFBB30FE7E}"/>
          </ac:grpSpMkLst>
        </pc:grpChg>
        <pc:cxnChg chg="add mod">
          <ac:chgData name="Manish Sharma" userId="b799adb9ba789c8f" providerId="LiveId" clId="{FB82825B-264A-4BB0-9192-2BBF1B0C6848}" dt="2022-11-14T04:33:18.305" v="92" actId="164"/>
          <ac:cxnSpMkLst>
            <pc:docMk/>
            <pc:sldMk cId="1685372495" sldId="504"/>
            <ac:cxnSpMk id="8" creationId="{8247F408-6123-2B25-A50A-82C5ECB6569B}"/>
          </ac:cxnSpMkLst>
        </pc:cxnChg>
        <pc:cxnChg chg="add mod">
          <ac:chgData name="Manish Sharma" userId="b799adb9ba789c8f" providerId="LiveId" clId="{FB82825B-264A-4BB0-9192-2BBF1B0C6848}" dt="2022-11-14T04:33:18.305" v="92" actId="164"/>
          <ac:cxnSpMkLst>
            <pc:docMk/>
            <pc:sldMk cId="1685372495" sldId="504"/>
            <ac:cxnSpMk id="10" creationId="{CB9CD3E6-A57D-8339-4A55-C162887E6D72}"/>
          </ac:cxnSpMkLst>
        </pc:cxnChg>
        <pc:cxnChg chg="add mod">
          <ac:chgData name="Manish Sharma" userId="b799adb9ba789c8f" providerId="LiveId" clId="{FB82825B-264A-4BB0-9192-2BBF1B0C6848}" dt="2022-11-14T04:33:18.305" v="92" actId="164"/>
          <ac:cxnSpMkLst>
            <pc:docMk/>
            <pc:sldMk cId="1685372495" sldId="504"/>
            <ac:cxnSpMk id="11" creationId="{864FD897-7DD4-6DAB-5771-F64FFA7F6293}"/>
          </ac:cxnSpMkLst>
        </pc:cxnChg>
        <pc:cxnChg chg="add mod">
          <ac:chgData name="Manish Sharma" userId="b799adb9ba789c8f" providerId="LiveId" clId="{FB82825B-264A-4BB0-9192-2BBF1B0C6848}" dt="2022-11-14T04:33:18.305" v="92" actId="164"/>
          <ac:cxnSpMkLst>
            <pc:docMk/>
            <pc:sldMk cId="1685372495" sldId="504"/>
            <ac:cxnSpMk id="12" creationId="{91EB96C1-4209-ACF9-F063-14CF7187FA19}"/>
          </ac:cxnSpMkLst>
        </pc:cxnChg>
        <pc:cxnChg chg="add mod">
          <ac:chgData name="Manish Sharma" userId="b799adb9ba789c8f" providerId="LiveId" clId="{FB82825B-264A-4BB0-9192-2BBF1B0C6848}" dt="2022-11-14T04:33:18.305" v="92" actId="164"/>
          <ac:cxnSpMkLst>
            <pc:docMk/>
            <pc:sldMk cId="1685372495" sldId="504"/>
            <ac:cxnSpMk id="13" creationId="{04B3368F-028A-19D6-2CB7-02B3020EDA2E}"/>
          </ac:cxnSpMkLst>
        </pc:cxnChg>
        <pc:cxnChg chg="mod">
          <ac:chgData name="Manish Sharma" userId="b799adb9ba789c8f" providerId="LiveId" clId="{FB82825B-264A-4BB0-9192-2BBF1B0C6848}" dt="2022-11-14T04:33:21.394" v="93"/>
          <ac:cxnSpMkLst>
            <pc:docMk/>
            <pc:sldMk cId="1685372495" sldId="504"/>
            <ac:cxnSpMk id="23" creationId="{5458D32B-C90C-17F2-145D-D356D8327C46}"/>
          </ac:cxnSpMkLst>
        </pc:cxnChg>
        <pc:cxnChg chg="mod">
          <ac:chgData name="Manish Sharma" userId="b799adb9ba789c8f" providerId="LiveId" clId="{FB82825B-264A-4BB0-9192-2BBF1B0C6848}" dt="2022-11-14T04:33:21.394" v="93"/>
          <ac:cxnSpMkLst>
            <pc:docMk/>
            <pc:sldMk cId="1685372495" sldId="504"/>
            <ac:cxnSpMk id="25" creationId="{B0D323C7-2795-C67B-CEA7-1E9B8CAF5E14}"/>
          </ac:cxnSpMkLst>
        </pc:cxnChg>
        <pc:cxnChg chg="mod">
          <ac:chgData name="Manish Sharma" userId="b799adb9ba789c8f" providerId="LiveId" clId="{FB82825B-264A-4BB0-9192-2BBF1B0C6848}" dt="2022-11-14T04:33:21.394" v="93"/>
          <ac:cxnSpMkLst>
            <pc:docMk/>
            <pc:sldMk cId="1685372495" sldId="504"/>
            <ac:cxnSpMk id="26" creationId="{4597C2E9-7060-C22A-0E7D-FCD716E89249}"/>
          </ac:cxnSpMkLst>
        </pc:cxnChg>
        <pc:cxnChg chg="mod">
          <ac:chgData name="Manish Sharma" userId="b799adb9ba789c8f" providerId="LiveId" clId="{FB82825B-264A-4BB0-9192-2BBF1B0C6848}" dt="2022-11-14T04:33:21.394" v="93"/>
          <ac:cxnSpMkLst>
            <pc:docMk/>
            <pc:sldMk cId="1685372495" sldId="504"/>
            <ac:cxnSpMk id="27" creationId="{B7495EF0-B3A8-8A07-ACBE-6DA5EF8F49FE}"/>
          </ac:cxnSpMkLst>
        </pc:cxnChg>
        <pc:cxnChg chg="mod">
          <ac:chgData name="Manish Sharma" userId="b799adb9ba789c8f" providerId="LiveId" clId="{FB82825B-264A-4BB0-9192-2BBF1B0C6848}" dt="2022-11-14T04:33:21.394" v="93"/>
          <ac:cxnSpMkLst>
            <pc:docMk/>
            <pc:sldMk cId="1685372495" sldId="504"/>
            <ac:cxnSpMk id="28" creationId="{428B11B9-C26D-0DD9-3358-154257F22F10}"/>
          </ac:cxnSpMkLst>
        </pc:cxnChg>
        <pc:cxnChg chg="add mod">
          <ac:chgData name="Manish Sharma" userId="b799adb9ba789c8f" providerId="LiveId" clId="{FB82825B-264A-4BB0-9192-2BBF1B0C6848}" dt="2022-11-14T04:34:01.643" v="97"/>
          <ac:cxnSpMkLst>
            <pc:docMk/>
            <pc:sldMk cId="1685372495" sldId="504"/>
            <ac:cxnSpMk id="30" creationId="{0FCF5611-52AB-82D7-F24E-DBD4C2305587}"/>
          </ac:cxnSpMkLst>
        </pc:cxnChg>
      </pc:sldChg>
      <pc:sldChg chg="addSp delSp modSp new mod">
        <pc:chgData name="Manish Sharma" userId="b799adb9ba789c8f" providerId="LiveId" clId="{FB82825B-264A-4BB0-9192-2BBF1B0C6848}" dt="2022-11-14T04:44:30.596" v="260"/>
        <pc:sldMkLst>
          <pc:docMk/>
          <pc:sldMk cId="3860954950" sldId="505"/>
        </pc:sldMkLst>
        <pc:spChg chg="del">
          <ac:chgData name="Manish Sharma" userId="b799adb9ba789c8f" providerId="LiveId" clId="{FB82825B-264A-4BB0-9192-2BBF1B0C6848}" dt="2022-11-14T04:36:43.747" v="99" actId="478"/>
          <ac:spMkLst>
            <pc:docMk/>
            <pc:sldMk cId="3860954950" sldId="505"/>
            <ac:spMk id="2" creationId="{755EEED7-BA4F-E3AB-626B-BD122D5E7C9C}"/>
          </ac:spMkLst>
        </pc:spChg>
        <pc:spChg chg="del">
          <ac:chgData name="Manish Sharma" userId="b799adb9ba789c8f" providerId="LiveId" clId="{FB82825B-264A-4BB0-9192-2BBF1B0C6848}" dt="2022-11-14T04:36:43.747" v="99" actId="478"/>
          <ac:spMkLst>
            <pc:docMk/>
            <pc:sldMk cId="3860954950" sldId="505"/>
            <ac:spMk id="3" creationId="{DCD843F3-570E-D387-B059-389E535F5ED9}"/>
          </ac:spMkLst>
        </pc:spChg>
        <pc:spChg chg="add mod">
          <ac:chgData name="Manish Sharma" userId="b799adb9ba789c8f" providerId="LiveId" clId="{FB82825B-264A-4BB0-9192-2BBF1B0C6848}" dt="2022-11-14T04:39:02.434" v="256" actId="404"/>
          <ac:spMkLst>
            <pc:docMk/>
            <pc:sldMk cId="3860954950" sldId="505"/>
            <ac:spMk id="4" creationId="{552B3784-318B-DB88-4F49-543E24E56D73}"/>
          </ac:spMkLst>
        </pc:spChg>
        <pc:spChg chg="add mod">
          <ac:chgData name="Manish Sharma" userId="b799adb9ba789c8f" providerId="LiveId" clId="{FB82825B-264A-4BB0-9192-2BBF1B0C6848}" dt="2022-11-14T04:42:55.929" v="257"/>
          <ac:spMkLst>
            <pc:docMk/>
            <pc:sldMk cId="3860954950" sldId="505"/>
            <ac:spMk id="5" creationId="{B15FB5F1-A3BF-65BE-178F-67EDCF91BEEF}"/>
          </ac:spMkLst>
        </pc:spChg>
        <pc:spChg chg="add mod">
          <ac:chgData name="Manish Sharma" userId="b799adb9ba789c8f" providerId="LiveId" clId="{FB82825B-264A-4BB0-9192-2BBF1B0C6848}" dt="2022-11-14T04:43:28.448" v="258"/>
          <ac:spMkLst>
            <pc:docMk/>
            <pc:sldMk cId="3860954950" sldId="505"/>
            <ac:spMk id="7" creationId="{DACB535F-ADBF-7C0A-11D2-BB2F7AFF6FBB}"/>
          </ac:spMkLst>
        </pc:spChg>
        <pc:spChg chg="add mod">
          <ac:chgData name="Manish Sharma" userId="b799adb9ba789c8f" providerId="LiveId" clId="{FB82825B-264A-4BB0-9192-2BBF1B0C6848}" dt="2022-11-14T04:43:57.803" v="259"/>
          <ac:spMkLst>
            <pc:docMk/>
            <pc:sldMk cId="3860954950" sldId="505"/>
            <ac:spMk id="9" creationId="{D9919D3D-82E9-7E04-10B6-8F7113B0EFB9}"/>
          </ac:spMkLst>
        </pc:spChg>
        <pc:spChg chg="add mod">
          <ac:chgData name="Manish Sharma" userId="b799adb9ba789c8f" providerId="LiveId" clId="{FB82825B-264A-4BB0-9192-2BBF1B0C6848}" dt="2022-11-14T04:44:30.596" v="260"/>
          <ac:spMkLst>
            <pc:docMk/>
            <pc:sldMk cId="3860954950" sldId="505"/>
            <ac:spMk id="11" creationId="{7AD83421-DE76-0734-7A85-10053D6635C6}"/>
          </ac:spMkLst>
        </pc:spChg>
        <pc:cxnChg chg="add mod">
          <ac:chgData name="Manish Sharma" userId="b799adb9ba789c8f" providerId="LiveId" clId="{FB82825B-264A-4BB0-9192-2BBF1B0C6848}" dt="2022-11-14T04:42:55.929" v="257"/>
          <ac:cxnSpMkLst>
            <pc:docMk/>
            <pc:sldMk cId="3860954950" sldId="505"/>
            <ac:cxnSpMk id="6" creationId="{6DA5FE19-F10F-2F25-4DE7-48EE33C19FC7}"/>
          </ac:cxnSpMkLst>
        </pc:cxnChg>
        <pc:cxnChg chg="add mod">
          <ac:chgData name="Manish Sharma" userId="b799adb9ba789c8f" providerId="LiveId" clId="{FB82825B-264A-4BB0-9192-2BBF1B0C6848}" dt="2022-11-14T04:43:28.448" v="258"/>
          <ac:cxnSpMkLst>
            <pc:docMk/>
            <pc:sldMk cId="3860954950" sldId="505"/>
            <ac:cxnSpMk id="8" creationId="{61EAF93C-D7E3-B906-D370-46D2F61A7223}"/>
          </ac:cxnSpMkLst>
        </pc:cxnChg>
        <pc:cxnChg chg="add mod">
          <ac:chgData name="Manish Sharma" userId="b799adb9ba789c8f" providerId="LiveId" clId="{FB82825B-264A-4BB0-9192-2BBF1B0C6848}" dt="2022-11-14T04:43:57.803" v="259"/>
          <ac:cxnSpMkLst>
            <pc:docMk/>
            <pc:sldMk cId="3860954950" sldId="505"/>
            <ac:cxnSpMk id="10" creationId="{611EA203-14BC-BF73-98A2-D0B52C06CC8A}"/>
          </ac:cxnSpMkLst>
        </pc:cxnChg>
        <pc:cxnChg chg="add mod">
          <ac:chgData name="Manish Sharma" userId="b799adb9ba789c8f" providerId="LiveId" clId="{FB82825B-264A-4BB0-9192-2BBF1B0C6848}" dt="2022-11-14T04:44:30.596" v="260"/>
          <ac:cxnSpMkLst>
            <pc:docMk/>
            <pc:sldMk cId="3860954950" sldId="505"/>
            <ac:cxnSpMk id="12" creationId="{353E1EB6-4968-95BC-E58D-2D5C65A3D6BD}"/>
          </ac:cxnSpMkLst>
        </pc:cxnChg>
      </pc:sldChg>
      <pc:sldChg chg="addSp delSp modSp new mod">
        <pc:chgData name="Manish Sharma" userId="b799adb9ba789c8f" providerId="LiveId" clId="{FB82825B-264A-4BB0-9192-2BBF1B0C6848}" dt="2022-11-14T04:46:47.191" v="276"/>
        <pc:sldMkLst>
          <pc:docMk/>
          <pc:sldMk cId="4001459867" sldId="506"/>
        </pc:sldMkLst>
        <pc:spChg chg="mod">
          <ac:chgData name="Manish Sharma" userId="b799adb9ba789c8f" providerId="LiveId" clId="{FB82825B-264A-4BB0-9192-2BBF1B0C6848}" dt="2022-11-14T04:45:55.671" v="262"/>
          <ac:spMkLst>
            <pc:docMk/>
            <pc:sldMk cId="4001459867" sldId="506"/>
            <ac:spMk id="2" creationId="{C2397E77-A29A-8784-EAF6-CEA95FE48931}"/>
          </ac:spMkLst>
        </pc:spChg>
        <pc:spChg chg="del">
          <ac:chgData name="Manish Sharma" userId="b799adb9ba789c8f" providerId="LiveId" clId="{FB82825B-264A-4BB0-9192-2BBF1B0C6848}" dt="2022-11-14T04:46:01.936" v="263" actId="478"/>
          <ac:spMkLst>
            <pc:docMk/>
            <pc:sldMk cId="4001459867" sldId="506"/>
            <ac:spMk id="3" creationId="{6C985BA3-D5F7-7295-CD2F-98195B6F752B}"/>
          </ac:spMkLst>
        </pc:spChg>
        <pc:spChg chg="add mod">
          <ac:chgData name="Manish Sharma" userId="b799adb9ba789c8f" providerId="LiveId" clId="{FB82825B-264A-4BB0-9192-2BBF1B0C6848}" dt="2022-11-14T04:46:12.040" v="264"/>
          <ac:spMkLst>
            <pc:docMk/>
            <pc:sldMk cId="4001459867" sldId="506"/>
            <ac:spMk id="4" creationId="{A68202C0-FD0B-CD2D-0DC6-2E751D2C5062}"/>
          </ac:spMkLst>
        </pc:spChg>
        <pc:spChg chg="add mod">
          <ac:chgData name="Manish Sharma" userId="b799adb9ba789c8f" providerId="LiveId" clId="{FB82825B-264A-4BB0-9192-2BBF1B0C6848}" dt="2022-11-14T04:46:23.642" v="273" actId="6549"/>
          <ac:spMkLst>
            <pc:docMk/>
            <pc:sldMk cId="4001459867" sldId="506"/>
            <ac:spMk id="5" creationId="{DF76B341-60DE-8AC6-54BD-2B9339BA57E9}"/>
          </ac:spMkLst>
        </pc:spChg>
        <pc:spChg chg="add mod">
          <ac:chgData name="Manish Sharma" userId="b799adb9ba789c8f" providerId="LiveId" clId="{FB82825B-264A-4BB0-9192-2BBF1B0C6848}" dt="2022-11-14T04:46:30.745" v="274"/>
          <ac:spMkLst>
            <pc:docMk/>
            <pc:sldMk cId="4001459867" sldId="506"/>
            <ac:spMk id="6" creationId="{1652411A-5326-0000-D760-12BABDF8194C}"/>
          </ac:spMkLst>
        </pc:spChg>
        <pc:spChg chg="add mod">
          <ac:chgData name="Manish Sharma" userId="b799adb9ba789c8f" providerId="LiveId" clId="{FB82825B-264A-4BB0-9192-2BBF1B0C6848}" dt="2022-11-14T04:46:39.573" v="275"/>
          <ac:spMkLst>
            <pc:docMk/>
            <pc:sldMk cId="4001459867" sldId="506"/>
            <ac:spMk id="7" creationId="{692A2C30-81DF-4D06-ADAC-4CBB77C3F0E3}"/>
          </ac:spMkLst>
        </pc:spChg>
        <pc:spChg chg="add mod">
          <ac:chgData name="Manish Sharma" userId="b799adb9ba789c8f" providerId="LiveId" clId="{FB82825B-264A-4BB0-9192-2BBF1B0C6848}" dt="2022-11-14T04:46:39.573" v="275"/>
          <ac:spMkLst>
            <pc:docMk/>
            <pc:sldMk cId="4001459867" sldId="506"/>
            <ac:spMk id="8" creationId="{D0B5BB2A-8DBB-FBD1-3A08-1C927DC07375}"/>
          </ac:spMkLst>
        </pc:spChg>
        <pc:spChg chg="add mod">
          <ac:chgData name="Manish Sharma" userId="b799adb9ba789c8f" providerId="LiveId" clId="{FB82825B-264A-4BB0-9192-2BBF1B0C6848}" dt="2022-11-14T04:46:39.573" v="275"/>
          <ac:spMkLst>
            <pc:docMk/>
            <pc:sldMk cId="4001459867" sldId="506"/>
            <ac:spMk id="9" creationId="{19D0AAC7-81A0-0A4C-E1C1-EBE35FD9EDE8}"/>
          </ac:spMkLst>
        </pc:spChg>
        <pc:spChg chg="add mod">
          <ac:chgData name="Manish Sharma" userId="b799adb9ba789c8f" providerId="LiveId" clId="{FB82825B-264A-4BB0-9192-2BBF1B0C6848}" dt="2022-11-14T04:46:39.573" v="275"/>
          <ac:spMkLst>
            <pc:docMk/>
            <pc:sldMk cId="4001459867" sldId="506"/>
            <ac:spMk id="10" creationId="{47FCF1A2-B269-5AC4-C1E5-B1625B0989AE}"/>
          </ac:spMkLst>
        </pc:spChg>
        <pc:spChg chg="add mod">
          <ac:chgData name="Manish Sharma" userId="b799adb9ba789c8f" providerId="LiveId" clId="{FB82825B-264A-4BB0-9192-2BBF1B0C6848}" dt="2022-11-14T04:46:47.191" v="276"/>
          <ac:spMkLst>
            <pc:docMk/>
            <pc:sldMk cId="4001459867" sldId="506"/>
            <ac:spMk id="11" creationId="{02518C29-F1DF-23D8-4F9F-3D02CCF7C31A}"/>
          </ac:spMkLst>
        </pc:spChg>
        <pc:spChg chg="add mod">
          <ac:chgData name="Manish Sharma" userId="b799adb9ba789c8f" providerId="LiveId" clId="{FB82825B-264A-4BB0-9192-2BBF1B0C6848}" dt="2022-11-14T04:46:47.191" v="276"/>
          <ac:spMkLst>
            <pc:docMk/>
            <pc:sldMk cId="4001459867" sldId="506"/>
            <ac:spMk id="12" creationId="{23C49D78-A5C3-CA36-8A05-6AEB172D539A}"/>
          </ac:spMkLst>
        </pc:spChg>
        <pc:spChg chg="add mod">
          <ac:chgData name="Manish Sharma" userId="b799adb9ba789c8f" providerId="LiveId" clId="{FB82825B-264A-4BB0-9192-2BBF1B0C6848}" dt="2022-11-14T04:46:47.191" v="276"/>
          <ac:spMkLst>
            <pc:docMk/>
            <pc:sldMk cId="4001459867" sldId="506"/>
            <ac:spMk id="13" creationId="{A7B9E7F9-3E4A-63A6-D474-84F16DBBD0A7}"/>
          </ac:spMkLst>
        </pc:spChg>
        <pc:spChg chg="add mod">
          <ac:chgData name="Manish Sharma" userId="b799adb9ba789c8f" providerId="LiveId" clId="{FB82825B-264A-4BB0-9192-2BBF1B0C6848}" dt="2022-11-14T04:46:47.191" v="276"/>
          <ac:spMkLst>
            <pc:docMk/>
            <pc:sldMk cId="4001459867" sldId="506"/>
            <ac:spMk id="14" creationId="{9D5E9137-954C-D710-7578-AC3DFA147283}"/>
          </ac:spMkLst>
        </pc:spChg>
      </pc:sldChg>
      <pc:sldChg chg="addSp delSp modSp new mod">
        <pc:chgData name="Manish Sharma" userId="b799adb9ba789c8f" providerId="LiveId" clId="{FB82825B-264A-4BB0-9192-2BBF1B0C6848}" dt="2022-11-14T05:41:54.679" v="295"/>
        <pc:sldMkLst>
          <pc:docMk/>
          <pc:sldMk cId="3615401294" sldId="507"/>
        </pc:sldMkLst>
        <pc:spChg chg="del">
          <ac:chgData name="Manish Sharma" userId="b799adb9ba789c8f" providerId="LiveId" clId="{FB82825B-264A-4BB0-9192-2BBF1B0C6848}" dt="2022-11-14T05:33:25.591" v="279" actId="478"/>
          <ac:spMkLst>
            <pc:docMk/>
            <pc:sldMk cId="3615401294" sldId="507"/>
            <ac:spMk id="2" creationId="{6B841212-BAEB-C495-4506-0BC14EBD8D32}"/>
          </ac:spMkLst>
        </pc:spChg>
        <pc:spChg chg="del">
          <ac:chgData name="Manish Sharma" userId="b799adb9ba789c8f" providerId="LiveId" clId="{FB82825B-264A-4BB0-9192-2BBF1B0C6848}" dt="2022-11-14T05:33:25.591" v="279" actId="478"/>
          <ac:spMkLst>
            <pc:docMk/>
            <pc:sldMk cId="3615401294" sldId="507"/>
            <ac:spMk id="3" creationId="{D1AEF101-7764-132D-04BC-E9E91BFC1EBB}"/>
          </ac:spMkLst>
        </pc:spChg>
        <pc:spChg chg="add mod">
          <ac:chgData name="Manish Sharma" userId="b799adb9ba789c8f" providerId="LiveId" clId="{FB82825B-264A-4BB0-9192-2BBF1B0C6848}" dt="2022-11-14T05:33:42.714" v="280"/>
          <ac:spMkLst>
            <pc:docMk/>
            <pc:sldMk cId="3615401294" sldId="507"/>
            <ac:spMk id="4" creationId="{1385178F-52BC-0E0D-CB22-E92A07CD462E}"/>
          </ac:spMkLst>
        </pc:spChg>
        <pc:spChg chg="add mod">
          <ac:chgData name="Manish Sharma" userId="b799adb9ba789c8f" providerId="LiveId" clId="{FB82825B-264A-4BB0-9192-2BBF1B0C6848}" dt="2022-11-14T05:34:15.102" v="281"/>
          <ac:spMkLst>
            <pc:docMk/>
            <pc:sldMk cId="3615401294" sldId="507"/>
            <ac:spMk id="6" creationId="{4E38450B-4D9B-B4B6-3A8A-70D241271133}"/>
          </ac:spMkLst>
        </pc:spChg>
        <pc:spChg chg="add mod">
          <ac:chgData name="Manish Sharma" userId="b799adb9ba789c8f" providerId="LiveId" clId="{FB82825B-264A-4BB0-9192-2BBF1B0C6848}" dt="2022-11-14T05:34:15.102" v="281"/>
          <ac:spMkLst>
            <pc:docMk/>
            <pc:sldMk cId="3615401294" sldId="507"/>
            <ac:spMk id="7" creationId="{72C2F72A-F0D8-4F66-8515-600338E02189}"/>
          </ac:spMkLst>
        </pc:spChg>
        <pc:spChg chg="add mod">
          <ac:chgData name="Manish Sharma" userId="b799adb9ba789c8f" providerId="LiveId" clId="{FB82825B-264A-4BB0-9192-2BBF1B0C6848}" dt="2022-11-14T05:35:11.033" v="282"/>
          <ac:spMkLst>
            <pc:docMk/>
            <pc:sldMk cId="3615401294" sldId="507"/>
            <ac:spMk id="9" creationId="{0B92B7E6-8C7D-9743-416F-70DF72D59301}"/>
          </ac:spMkLst>
        </pc:spChg>
        <pc:spChg chg="add mod">
          <ac:chgData name="Manish Sharma" userId="b799adb9ba789c8f" providerId="LiveId" clId="{FB82825B-264A-4BB0-9192-2BBF1B0C6848}" dt="2022-11-14T05:35:11.033" v="282"/>
          <ac:spMkLst>
            <pc:docMk/>
            <pc:sldMk cId="3615401294" sldId="507"/>
            <ac:spMk id="10" creationId="{F175C292-DFB6-FFF2-AD6E-117C9A0EB7CB}"/>
          </ac:spMkLst>
        </pc:spChg>
        <pc:spChg chg="add mod">
          <ac:chgData name="Manish Sharma" userId="b799adb9ba789c8f" providerId="LiveId" clId="{FB82825B-264A-4BB0-9192-2BBF1B0C6848}" dt="2022-11-14T05:35:23.928" v="283"/>
          <ac:spMkLst>
            <pc:docMk/>
            <pc:sldMk cId="3615401294" sldId="507"/>
            <ac:spMk id="12" creationId="{57F77E22-28C0-7011-666B-48A43D3542D7}"/>
          </ac:spMkLst>
        </pc:spChg>
        <pc:spChg chg="add mod">
          <ac:chgData name="Manish Sharma" userId="b799adb9ba789c8f" providerId="LiveId" clId="{FB82825B-264A-4BB0-9192-2BBF1B0C6848}" dt="2022-11-14T05:35:23.928" v="283"/>
          <ac:spMkLst>
            <pc:docMk/>
            <pc:sldMk cId="3615401294" sldId="507"/>
            <ac:spMk id="13" creationId="{685F254F-8ECC-3230-62C9-4EABCA7932C7}"/>
          </ac:spMkLst>
        </pc:spChg>
        <pc:spChg chg="add mod">
          <ac:chgData name="Manish Sharma" userId="b799adb9ba789c8f" providerId="LiveId" clId="{FB82825B-264A-4BB0-9192-2BBF1B0C6848}" dt="2022-11-14T05:35:32.385" v="284"/>
          <ac:spMkLst>
            <pc:docMk/>
            <pc:sldMk cId="3615401294" sldId="507"/>
            <ac:spMk id="14" creationId="{ED43699F-3471-565A-6F92-B2E0B618C6D0}"/>
          </ac:spMkLst>
        </pc:spChg>
        <pc:spChg chg="add mod">
          <ac:chgData name="Manish Sharma" userId="b799adb9ba789c8f" providerId="LiveId" clId="{FB82825B-264A-4BB0-9192-2BBF1B0C6848}" dt="2022-11-14T05:36:00.304" v="285"/>
          <ac:spMkLst>
            <pc:docMk/>
            <pc:sldMk cId="3615401294" sldId="507"/>
            <ac:spMk id="16" creationId="{42545A9C-53FB-7A7A-588A-D70DD6E7B096}"/>
          </ac:spMkLst>
        </pc:spChg>
        <pc:spChg chg="add mod">
          <ac:chgData name="Manish Sharma" userId="b799adb9ba789c8f" providerId="LiveId" clId="{FB82825B-264A-4BB0-9192-2BBF1B0C6848}" dt="2022-11-14T05:41:12.529" v="292" actId="113"/>
          <ac:spMkLst>
            <pc:docMk/>
            <pc:sldMk cId="3615401294" sldId="507"/>
            <ac:spMk id="17" creationId="{23046B33-AC50-5B6B-2B57-3AA675F38827}"/>
          </ac:spMkLst>
        </pc:spChg>
        <pc:spChg chg="add mod">
          <ac:chgData name="Manish Sharma" userId="b799adb9ba789c8f" providerId="LiveId" clId="{FB82825B-264A-4BB0-9192-2BBF1B0C6848}" dt="2022-11-14T05:36:11.606" v="286"/>
          <ac:spMkLst>
            <pc:docMk/>
            <pc:sldMk cId="3615401294" sldId="507"/>
            <ac:spMk id="18" creationId="{A7D548E9-1C32-688C-5565-64AC691A094D}"/>
          </ac:spMkLst>
        </pc:spChg>
        <pc:spChg chg="add mod">
          <ac:chgData name="Manish Sharma" userId="b799adb9ba789c8f" providerId="LiveId" clId="{FB82825B-264A-4BB0-9192-2BBF1B0C6848}" dt="2022-11-14T05:36:11.606" v="286"/>
          <ac:spMkLst>
            <pc:docMk/>
            <pc:sldMk cId="3615401294" sldId="507"/>
            <ac:spMk id="20" creationId="{3ABF8977-7CAC-3E7D-9152-7E0352FBCA4C}"/>
          </ac:spMkLst>
        </pc:spChg>
        <pc:spChg chg="add mod">
          <ac:chgData name="Manish Sharma" userId="b799adb9ba789c8f" providerId="LiveId" clId="{FB82825B-264A-4BB0-9192-2BBF1B0C6848}" dt="2022-11-14T05:36:26.727" v="287"/>
          <ac:spMkLst>
            <pc:docMk/>
            <pc:sldMk cId="3615401294" sldId="507"/>
            <ac:spMk id="21" creationId="{0698D5B6-54E2-365B-E861-6033CD6C2AF2}"/>
          </ac:spMkLst>
        </pc:spChg>
        <pc:spChg chg="add mod">
          <ac:chgData name="Manish Sharma" userId="b799adb9ba789c8f" providerId="LiveId" clId="{FB82825B-264A-4BB0-9192-2BBF1B0C6848}" dt="2022-11-14T05:41:07.598" v="291" actId="113"/>
          <ac:spMkLst>
            <pc:docMk/>
            <pc:sldMk cId="3615401294" sldId="507"/>
            <ac:spMk id="22" creationId="{C4C21937-207B-5FA2-ACC3-453CB8CD5BF3}"/>
          </ac:spMkLst>
        </pc:spChg>
        <pc:spChg chg="add mod">
          <ac:chgData name="Manish Sharma" userId="b799adb9ba789c8f" providerId="LiveId" clId="{FB82825B-264A-4BB0-9192-2BBF1B0C6848}" dt="2022-11-14T05:36:44.665" v="288"/>
          <ac:spMkLst>
            <pc:docMk/>
            <pc:sldMk cId="3615401294" sldId="507"/>
            <ac:spMk id="24" creationId="{B8F46C3E-EEEC-5AE3-6CD7-98312CAEFFD8}"/>
          </ac:spMkLst>
        </pc:spChg>
        <pc:spChg chg="add mod">
          <ac:chgData name="Manish Sharma" userId="b799adb9ba789c8f" providerId="LiveId" clId="{FB82825B-264A-4BB0-9192-2BBF1B0C6848}" dt="2022-11-14T05:36:49.634" v="289"/>
          <ac:spMkLst>
            <pc:docMk/>
            <pc:sldMk cId="3615401294" sldId="507"/>
            <ac:spMk id="28" creationId="{773FE069-7366-101E-40BF-28A0C9CEEC84}"/>
          </ac:spMkLst>
        </pc:spChg>
        <pc:spChg chg="add mod">
          <ac:chgData name="Manish Sharma" userId="b799adb9ba789c8f" providerId="LiveId" clId="{FB82825B-264A-4BB0-9192-2BBF1B0C6848}" dt="2022-11-14T05:37:15.522" v="290"/>
          <ac:spMkLst>
            <pc:docMk/>
            <pc:sldMk cId="3615401294" sldId="507"/>
            <ac:spMk id="29" creationId="{F7A21BCC-2310-56AB-222F-8D061B08F8AB}"/>
          </ac:spMkLst>
        </pc:spChg>
        <pc:spChg chg="add mod ord">
          <ac:chgData name="Manish Sharma" userId="b799adb9ba789c8f" providerId="LiveId" clId="{FB82825B-264A-4BB0-9192-2BBF1B0C6848}" dt="2022-11-14T05:41:49.886" v="294" actId="167"/>
          <ac:spMkLst>
            <pc:docMk/>
            <pc:sldMk cId="3615401294" sldId="507"/>
            <ac:spMk id="30" creationId="{FBA15B81-FD5D-8A55-D7C7-58E4FB43E19F}"/>
          </ac:spMkLst>
        </pc:spChg>
        <pc:spChg chg="add mod">
          <ac:chgData name="Manish Sharma" userId="b799adb9ba789c8f" providerId="LiveId" clId="{FB82825B-264A-4BB0-9192-2BBF1B0C6848}" dt="2022-11-14T05:41:54.679" v="295"/>
          <ac:spMkLst>
            <pc:docMk/>
            <pc:sldMk cId="3615401294" sldId="507"/>
            <ac:spMk id="31" creationId="{9E324B24-8618-3D0A-78C9-4E5E11407FB8}"/>
          </ac:spMkLst>
        </pc:spChg>
        <pc:cxnChg chg="add mod">
          <ac:chgData name="Manish Sharma" userId="b799adb9ba789c8f" providerId="LiveId" clId="{FB82825B-264A-4BB0-9192-2BBF1B0C6848}" dt="2022-11-14T05:34:15.102" v="281"/>
          <ac:cxnSpMkLst>
            <pc:docMk/>
            <pc:sldMk cId="3615401294" sldId="507"/>
            <ac:cxnSpMk id="5" creationId="{5215AC0C-1591-E10B-4A93-2E2A7C51E1B5}"/>
          </ac:cxnSpMkLst>
        </pc:cxnChg>
        <pc:cxnChg chg="add mod">
          <ac:chgData name="Manish Sharma" userId="b799adb9ba789c8f" providerId="LiveId" clId="{FB82825B-264A-4BB0-9192-2BBF1B0C6848}" dt="2022-11-14T05:35:11.033" v="282"/>
          <ac:cxnSpMkLst>
            <pc:docMk/>
            <pc:sldMk cId="3615401294" sldId="507"/>
            <ac:cxnSpMk id="8" creationId="{A68BC82A-AE38-9151-EFBC-9F4E6CA73560}"/>
          </ac:cxnSpMkLst>
        </pc:cxnChg>
        <pc:cxnChg chg="add mod">
          <ac:chgData name="Manish Sharma" userId="b799adb9ba789c8f" providerId="LiveId" clId="{FB82825B-264A-4BB0-9192-2BBF1B0C6848}" dt="2022-11-14T05:35:23.928" v="283"/>
          <ac:cxnSpMkLst>
            <pc:docMk/>
            <pc:sldMk cId="3615401294" sldId="507"/>
            <ac:cxnSpMk id="11" creationId="{D3A8758F-6ACE-638D-CCBC-6A9DB2EB92FF}"/>
          </ac:cxnSpMkLst>
        </pc:cxnChg>
        <pc:cxnChg chg="add mod">
          <ac:chgData name="Manish Sharma" userId="b799adb9ba789c8f" providerId="LiveId" clId="{FB82825B-264A-4BB0-9192-2BBF1B0C6848}" dt="2022-11-14T05:35:32.385" v="284"/>
          <ac:cxnSpMkLst>
            <pc:docMk/>
            <pc:sldMk cId="3615401294" sldId="507"/>
            <ac:cxnSpMk id="15" creationId="{5A9FCD6D-C074-9C30-9770-029D02705D02}"/>
          </ac:cxnSpMkLst>
        </pc:cxnChg>
        <pc:cxnChg chg="add mod">
          <ac:chgData name="Manish Sharma" userId="b799adb9ba789c8f" providerId="LiveId" clId="{FB82825B-264A-4BB0-9192-2BBF1B0C6848}" dt="2022-11-14T05:36:11.606" v="286"/>
          <ac:cxnSpMkLst>
            <pc:docMk/>
            <pc:sldMk cId="3615401294" sldId="507"/>
            <ac:cxnSpMk id="19" creationId="{AFFE7075-E19C-B33A-73EC-67A812BE8952}"/>
          </ac:cxnSpMkLst>
        </pc:cxnChg>
        <pc:cxnChg chg="add mod">
          <ac:chgData name="Manish Sharma" userId="b799adb9ba789c8f" providerId="LiveId" clId="{FB82825B-264A-4BB0-9192-2BBF1B0C6848}" dt="2022-11-14T05:36:26.727" v="287"/>
          <ac:cxnSpMkLst>
            <pc:docMk/>
            <pc:sldMk cId="3615401294" sldId="507"/>
            <ac:cxnSpMk id="23" creationId="{EDC29F46-29EE-4595-C09A-0E95B80B2FE2}"/>
          </ac:cxnSpMkLst>
        </pc:cxnChg>
        <pc:cxnChg chg="add mod">
          <ac:chgData name="Manish Sharma" userId="b799adb9ba789c8f" providerId="LiveId" clId="{FB82825B-264A-4BB0-9192-2BBF1B0C6848}" dt="2022-11-14T05:36:44.665" v="288"/>
          <ac:cxnSpMkLst>
            <pc:docMk/>
            <pc:sldMk cId="3615401294" sldId="507"/>
            <ac:cxnSpMk id="25" creationId="{B2FFC009-E2B2-F62F-0D04-A7772975A2F0}"/>
          </ac:cxnSpMkLst>
        </pc:cxnChg>
        <pc:cxnChg chg="add mod">
          <ac:chgData name="Manish Sharma" userId="b799adb9ba789c8f" providerId="LiveId" clId="{FB82825B-264A-4BB0-9192-2BBF1B0C6848}" dt="2022-11-14T05:36:44.665" v="288"/>
          <ac:cxnSpMkLst>
            <pc:docMk/>
            <pc:sldMk cId="3615401294" sldId="507"/>
            <ac:cxnSpMk id="26" creationId="{BC9196C3-0C59-1F39-5028-C98C518FDF2A}"/>
          </ac:cxnSpMkLst>
        </pc:cxnChg>
        <pc:cxnChg chg="add mod">
          <ac:chgData name="Manish Sharma" userId="b799adb9ba789c8f" providerId="LiveId" clId="{FB82825B-264A-4BB0-9192-2BBF1B0C6848}" dt="2022-11-14T05:36:44.665" v="288"/>
          <ac:cxnSpMkLst>
            <pc:docMk/>
            <pc:sldMk cId="3615401294" sldId="507"/>
            <ac:cxnSpMk id="27" creationId="{475FBE4A-AD00-4D3D-671C-77B3068CFCCC}"/>
          </ac:cxnSpMkLst>
        </pc:cxnChg>
      </pc:sldChg>
      <pc:sldChg chg="addSp delSp modSp new mod">
        <pc:chgData name="Manish Sharma" userId="b799adb9ba789c8f" providerId="LiveId" clId="{FB82825B-264A-4BB0-9192-2BBF1B0C6848}" dt="2022-11-14T08:07:34.930" v="486" actId="20577"/>
        <pc:sldMkLst>
          <pc:docMk/>
          <pc:sldMk cId="4198715547" sldId="508"/>
        </pc:sldMkLst>
        <pc:spChg chg="del">
          <ac:chgData name="Manish Sharma" userId="b799adb9ba789c8f" providerId="LiveId" clId="{FB82825B-264A-4BB0-9192-2BBF1B0C6848}" dt="2022-11-14T07:56:19.935" v="299" actId="478"/>
          <ac:spMkLst>
            <pc:docMk/>
            <pc:sldMk cId="4198715547" sldId="508"/>
            <ac:spMk id="2" creationId="{0D803DC4-C39C-A24D-A002-881842F60687}"/>
          </ac:spMkLst>
        </pc:spChg>
        <pc:spChg chg="del">
          <ac:chgData name="Manish Sharma" userId="b799adb9ba789c8f" providerId="LiveId" clId="{FB82825B-264A-4BB0-9192-2BBF1B0C6848}" dt="2022-11-14T07:56:19.935" v="299" actId="478"/>
          <ac:spMkLst>
            <pc:docMk/>
            <pc:sldMk cId="4198715547" sldId="508"/>
            <ac:spMk id="3" creationId="{0E173F08-FA59-2030-665A-AD325B855FA2}"/>
          </ac:spMkLst>
        </pc:spChg>
        <pc:spChg chg="add mod">
          <ac:chgData name="Manish Sharma" userId="b799adb9ba789c8f" providerId="LiveId" clId="{FB82825B-264A-4BB0-9192-2BBF1B0C6848}" dt="2022-11-14T07:56:34.619" v="308" actId="20577"/>
          <ac:spMkLst>
            <pc:docMk/>
            <pc:sldMk cId="4198715547" sldId="508"/>
            <ac:spMk id="4" creationId="{097FD1AE-678B-FFC1-D955-B0F82D899FFE}"/>
          </ac:spMkLst>
        </pc:spChg>
        <pc:spChg chg="add mod">
          <ac:chgData name="Manish Sharma" userId="b799adb9ba789c8f" providerId="LiveId" clId="{FB82825B-264A-4BB0-9192-2BBF1B0C6848}" dt="2022-11-14T07:56:47.758" v="314" actId="20577"/>
          <ac:spMkLst>
            <pc:docMk/>
            <pc:sldMk cId="4198715547" sldId="508"/>
            <ac:spMk id="5" creationId="{38E9DACC-A167-8D38-5A5B-A4ACB253FED7}"/>
          </ac:spMkLst>
        </pc:spChg>
        <pc:spChg chg="add mod">
          <ac:chgData name="Manish Sharma" userId="b799adb9ba789c8f" providerId="LiveId" clId="{FB82825B-264A-4BB0-9192-2BBF1B0C6848}" dt="2022-11-14T07:57:20.438" v="324" actId="1076"/>
          <ac:spMkLst>
            <pc:docMk/>
            <pc:sldMk cId="4198715547" sldId="508"/>
            <ac:spMk id="14" creationId="{B0FFD869-7334-A386-DBAE-67B5F7A9FC97}"/>
          </ac:spMkLst>
        </pc:spChg>
        <pc:spChg chg="add mod">
          <ac:chgData name="Manish Sharma" userId="b799adb9ba789c8f" providerId="LiveId" clId="{FB82825B-264A-4BB0-9192-2BBF1B0C6848}" dt="2022-11-14T07:58:58.514" v="338" actId="1076"/>
          <ac:spMkLst>
            <pc:docMk/>
            <pc:sldMk cId="4198715547" sldId="508"/>
            <ac:spMk id="19" creationId="{F16A44EB-590F-77A6-5C08-82AE621CE26B}"/>
          </ac:spMkLst>
        </pc:spChg>
        <pc:spChg chg="add mod">
          <ac:chgData name="Manish Sharma" userId="b799adb9ba789c8f" providerId="LiveId" clId="{FB82825B-264A-4BB0-9192-2BBF1B0C6848}" dt="2022-11-14T07:59:52.838" v="353" actId="1076"/>
          <ac:spMkLst>
            <pc:docMk/>
            <pc:sldMk cId="4198715547" sldId="508"/>
            <ac:spMk id="22" creationId="{FC5545EC-8F98-5855-B27F-C1B750917B34}"/>
          </ac:spMkLst>
        </pc:spChg>
        <pc:spChg chg="add mod">
          <ac:chgData name="Manish Sharma" userId="b799adb9ba789c8f" providerId="LiveId" clId="{FB82825B-264A-4BB0-9192-2BBF1B0C6848}" dt="2022-11-14T08:03:55.658" v="355" actId="1076"/>
          <ac:spMkLst>
            <pc:docMk/>
            <pc:sldMk cId="4198715547" sldId="508"/>
            <ac:spMk id="23" creationId="{1D16A268-CC47-20B8-E371-60CC9B932EE6}"/>
          </ac:spMkLst>
        </pc:spChg>
        <pc:spChg chg="add mod">
          <ac:chgData name="Manish Sharma" userId="b799adb9ba789c8f" providerId="LiveId" clId="{FB82825B-264A-4BB0-9192-2BBF1B0C6848}" dt="2022-11-14T08:03:55.658" v="355" actId="1076"/>
          <ac:spMkLst>
            <pc:docMk/>
            <pc:sldMk cId="4198715547" sldId="508"/>
            <ac:spMk id="24" creationId="{EC6E5E1F-7923-4241-AAD9-4966F54F4708}"/>
          </ac:spMkLst>
        </pc:spChg>
        <pc:spChg chg="add mod">
          <ac:chgData name="Manish Sharma" userId="b799adb9ba789c8f" providerId="LiveId" clId="{FB82825B-264A-4BB0-9192-2BBF1B0C6848}" dt="2022-11-14T08:03:55.658" v="355" actId="1076"/>
          <ac:spMkLst>
            <pc:docMk/>
            <pc:sldMk cId="4198715547" sldId="508"/>
            <ac:spMk id="29" creationId="{D3190299-86A0-100C-3C75-1670CB2442DB}"/>
          </ac:spMkLst>
        </pc:spChg>
        <pc:spChg chg="add mod">
          <ac:chgData name="Manish Sharma" userId="b799adb9ba789c8f" providerId="LiveId" clId="{FB82825B-264A-4BB0-9192-2BBF1B0C6848}" dt="2022-11-14T08:03:55.658" v="355" actId="1076"/>
          <ac:spMkLst>
            <pc:docMk/>
            <pc:sldMk cId="4198715547" sldId="508"/>
            <ac:spMk id="30" creationId="{742ED3C2-0B0E-9F7A-0DD2-FE540D0634FA}"/>
          </ac:spMkLst>
        </pc:spChg>
        <pc:spChg chg="add mod">
          <ac:chgData name="Manish Sharma" userId="b799adb9ba789c8f" providerId="LiveId" clId="{FB82825B-264A-4BB0-9192-2BBF1B0C6848}" dt="2022-11-14T08:04:06.278" v="364" actId="1076"/>
          <ac:spMkLst>
            <pc:docMk/>
            <pc:sldMk cId="4198715547" sldId="508"/>
            <ac:spMk id="32" creationId="{545BF6E9-1913-B573-6AD7-122305B5CB86}"/>
          </ac:spMkLst>
        </pc:spChg>
        <pc:spChg chg="add mod">
          <ac:chgData name="Manish Sharma" userId="b799adb9ba789c8f" providerId="LiveId" clId="{FB82825B-264A-4BB0-9192-2BBF1B0C6848}" dt="2022-11-14T08:04:51.091" v="430" actId="20577"/>
          <ac:spMkLst>
            <pc:docMk/>
            <pc:sldMk cId="4198715547" sldId="508"/>
            <ac:spMk id="33" creationId="{A0520869-41F9-DE46-8C5F-DF716A74586E}"/>
          </ac:spMkLst>
        </pc:spChg>
        <pc:spChg chg="add mod">
          <ac:chgData name="Manish Sharma" userId="b799adb9ba789c8f" providerId="LiveId" clId="{FB82825B-264A-4BB0-9192-2BBF1B0C6848}" dt="2022-11-14T08:04:39.022" v="404" actId="20577"/>
          <ac:spMkLst>
            <pc:docMk/>
            <pc:sldMk cId="4198715547" sldId="508"/>
            <ac:spMk id="34" creationId="{52A51117-5C88-D58E-64C6-9F638A128493}"/>
          </ac:spMkLst>
        </pc:spChg>
        <pc:spChg chg="add mod">
          <ac:chgData name="Manish Sharma" userId="b799adb9ba789c8f" providerId="LiveId" clId="{FB82825B-264A-4BB0-9192-2BBF1B0C6848}" dt="2022-11-14T08:07:34.930" v="486" actId="20577"/>
          <ac:spMkLst>
            <pc:docMk/>
            <pc:sldMk cId="4198715547" sldId="508"/>
            <ac:spMk id="35" creationId="{A38BC59E-461C-C9FE-CDDD-129D33F773C7}"/>
          </ac:spMkLst>
        </pc:spChg>
        <pc:cxnChg chg="add">
          <ac:chgData name="Manish Sharma" userId="b799adb9ba789c8f" providerId="LiveId" clId="{FB82825B-264A-4BB0-9192-2BBF1B0C6848}" dt="2022-11-14T07:56:52.795" v="315" actId="11529"/>
          <ac:cxnSpMkLst>
            <pc:docMk/>
            <pc:sldMk cId="4198715547" sldId="508"/>
            <ac:cxnSpMk id="7" creationId="{1BEFC962-5120-B2DB-3FA3-2F58E1218065}"/>
          </ac:cxnSpMkLst>
        </pc:cxnChg>
        <pc:cxnChg chg="add">
          <ac:chgData name="Manish Sharma" userId="b799adb9ba789c8f" providerId="LiveId" clId="{FB82825B-264A-4BB0-9192-2BBF1B0C6848}" dt="2022-11-14T07:56:58.496" v="316" actId="11529"/>
          <ac:cxnSpMkLst>
            <pc:docMk/>
            <pc:sldMk cId="4198715547" sldId="508"/>
            <ac:cxnSpMk id="9" creationId="{07331DE7-3F22-54BB-18E2-0CC3208507E3}"/>
          </ac:cxnSpMkLst>
        </pc:cxnChg>
        <pc:cxnChg chg="add">
          <ac:chgData name="Manish Sharma" userId="b799adb9ba789c8f" providerId="LiveId" clId="{FB82825B-264A-4BB0-9192-2BBF1B0C6848}" dt="2022-11-14T07:57:05.994" v="317" actId="11529"/>
          <ac:cxnSpMkLst>
            <pc:docMk/>
            <pc:sldMk cId="4198715547" sldId="508"/>
            <ac:cxnSpMk id="11" creationId="{64DA2E8D-4835-7D6E-21E0-095D2447274E}"/>
          </ac:cxnSpMkLst>
        </pc:cxnChg>
        <pc:cxnChg chg="add">
          <ac:chgData name="Manish Sharma" userId="b799adb9ba789c8f" providerId="LiveId" clId="{FB82825B-264A-4BB0-9192-2BBF1B0C6848}" dt="2022-11-14T07:57:11.085" v="318" actId="11529"/>
          <ac:cxnSpMkLst>
            <pc:docMk/>
            <pc:sldMk cId="4198715547" sldId="508"/>
            <ac:cxnSpMk id="13" creationId="{F3EFF4C7-42A1-964C-01A2-291DD3795B9C}"/>
          </ac:cxnSpMkLst>
        </pc:cxnChg>
        <pc:cxnChg chg="add">
          <ac:chgData name="Manish Sharma" userId="b799adb9ba789c8f" providerId="LiveId" clId="{FB82825B-264A-4BB0-9192-2BBF1B0C6848}" dt="2022-11-14T07:57:35.191" v="325" actId="11529"/>
          <ac:cxnSpMkLst>
            <pc:docMk/>
            <pc:sldMk cId="4198715547" sldId="508"/>
            <ac:cxnSpMk id="16" creationId="{1C92227A-A559-EC22-E6A0-F4A1234FB376}"/>
          </ac:cxnSpMkLst>
        </pc:cxnChg>
        <pc:cxnChg chg="add del">
          <ac:chgData name="Manish Sharma" userId="b799adb9ba789c8f" providerId="LiveId" clId="{FB82825B-264A-4BB0-9192-2BBF1B0C6848}" dt="2022-11-14T07:59:09.901" v="340" actId="478"/>
          <ac:cxnSpMkLst>
            <pc:docMk/>
            <pc:sldMk cId="4198715547" sldId="508"/>
            <ac:cxnSpMk id="18" creationId="{336247DE-4134-A333-A8A7-D12906563069}"/>
          </ac:cxnSpMkLst>
        </pc:cxnChg>
        <pc:cxnChg chg="add">
          <ac:chgData name="Manish Sharma" userId="b799adb9ba789c8f" providerId="LiveId" clId="{FB82825B-264A-4BB0-9192-2BBF1B0C6848}" dt="2022-11-14T07:59:05.999" v="339" actId="11529"/>
          <ac:cxnSpMkLst>
            <pc:docMk/>
            <pc:sldMk cId="4198715547" sldId="508"/>
            <ac:cxnSpMk id="21" creationId="{F9CAADAB-EA46-DB2D-0893-78A598848B9A}"/>
          </ac:cxnSpMkLst>
        </pc:cxnChg>
        <pc:cxnChg chg="add mod">
          <ac:chgData name="Manish Sharma" userId="b799adb9ba789c8f" providerId="LiveId" clId="{FB82825B-264A-4BB0-9192-2BBF1B0C6848}" dt="2022-11-14T08:03:55.658" v="355" actId="1076"/>
          <ac:cxnSpMkLst>
            <pc:docMk/>
            <pc:sldMk cId="4198715547" sldId="508"/>
            <ac:cxnSpMk id="25" creationId="{63514DFE-6C92-393C-B465-D5C046EC79FE}"/>
          </ac:cxnSpMkLst>
        </pc:cxnChg>
        <pc:cxnChg chg="add mod">
          <ac:chgData name="Manish Sharma" userId="b799adb9ba789c8f" providerId="LiveId" clId="{FB82825B-264A-4BB0-9192-2BBF1B0C6848}" dt="2022-11-14T08:03:55.658" v="355" actId="1076"/>
          <ac:cxnSpMkLst>
            <pc:docMk/>
            <pc:sldMk cId="4198715547" sldId="508"/>
            <ac:cxnSpMk id="26" creationId="{3B205113-D275-BCA7-7691-45525214DEB7}"/>
          </ac:cxnSpMkLst>
        </pc:cxnChg>
        <pc:cxnChg chg="add mod">
          <ac:chgData name="Manish Sharma" userId="b799adb9ba789c8f" providerId="LiveId" clId="{FB82825B-264A-4BB0-9192-2BBF1B0C6848}" dt="2022-11-14T08:03:55.658" v="355" actId="1076"/>
          <ac:cxnSpMkLst>
            <pc:docMk/>
            <pc:sldMk cId="4198715547" sldId="508"/>
            <ac:cxnSpMk id="27" creationId="{43D93AE1-02EE-91CD-580E-D5039CA37164}"/>
          </ac:cxnSpMkLst>
        </pc:cxnChg>
        <pc:cxnChg chg="add mod">
          <ac:chgData name="Manish Sharma" userId="b799adb9ba789c8f" providerId="LiveId" clId="{FB82825B-264A-4BB0-9192-2BBF1B0C6848}" dt="2022-11-14T08:03:55.658" v="355" actId="1076"/>
          <ac:cxnSpMkLst>
            <pc:docMk/>
            <pc:sldMk cId="4198715547" sldId="508"/>
            <ac:cxnSpMk id="28" creationId="{2BF3D874-A2C5-6CE3-27B1-938F8E1746C0}"/>
          </ac:cxnSpMkLst>
        </pc:cxnChg>
        <pc:cxnChg chg="add mod">
          <ac:chgData name="Manish Sharma" userId="b799adb9ba789c8f" providerId="LiveId" clId="{FB82825B-264A-4BB0-9192-2BBF1B0C6848}" dt="2022-11-14T08:03:55.658" v="355" actId="1076"/>
          <ac:cxnSpMkLst>
            <pc:docMk/>
            <pc:sldMk cId="4198715547" sldId="508"/>
            <ac:cxnSpMk id="31" creationId="{A7568BD8-1B60-4D19-4AEE-8BCE3563B44C}"/>
          </ac:cxnSpMkLst>
        </pc:cxnChg>
      </pc:sldChg>
      <pc:sldChg chg="addSp delSp modSp new mod">
        <pc:chgData name="Manish Sharma" userId="b799adb9ba789c8f" providerId="LiveId" clId="{FB82825B-264A-4BB0-9192-2BBF1B0C6848}" dt="2022-11-14T08:11:20.863" v="738" actId="20577"/>
        <pc:sldMkLst>
          <pc:docMk/>
          <pc:sldMk cId="2269930156" sldId="509"/>
        </pc:sldMkLst>
        <pc:spChg chg="del">
          <ac:chgData name="Manish Sharma" userId="b799adb9ba789c8f" providerId="LiveId" clId="{FB82825B-264A-4BB0-9192-2BBF1B0C6848}" dt="2022-11-14T08:09:01.361" v="488" actId="478"/>
          <ac:spMkLst>
            <pc:docMk/>
            <pc:sldMk cId="2269930156" sldId="509"/>
            <ac:spMk id="2" creationId="{A59537B9-A390-8E80-8989-01C51FC10830}"/>
          </ac:spMkLst>
        </pc:spChg>
        <pc:spChg chg="del">
          <ac:chgData name="Manish Sharma" userId="b799adb9ba789c8f" providerId="LiveId" clId="{FB82825B-264A-4BB0-9192-2BBF1B0C6848}" dt="2022-11-14T08:09:01.361" v="488" actId="478"/>
          <ac:spMkLst>
            <pc:docMk/>
            <pc:sldMk cId="2269930156" sldId="509"/>
            <ac:spMk id="3" creationId="{8C9E23F9-C475-0A6C-1DDB-4BC1743AE569}"/>
          </ac:spMkLst>
        </pc:spChg>
        <pc:spChg chg="add mod">
          <ac:chgData name="Manish Sharma" userId="b799adb9ba789c8f" providerId="LiveId" clId="{FB82825B-264A-4BB0-9192-2BBF1B0C6848}" dt="2022-11-14T08:09:21.734" v="591" actId="1036"/>
          <ac:spMkLst>
            <pc:docMk/>
            <pc:sldMk cId="2269930156" sldId="509"/>
            <ac:spMk id="4" creationId="{53404FF4-565D-964E-A3A0-52269A8A488E}"/>
          </ac:spMkLst>
        </pc:spChg>
        <pc:spChg chg="add mod">
          <ac:chgData name="Manish Sharma" userId="b799adb9ba789c8f" providerId="LiveId" clId="{FB82825B-264A-4BB0-9192-2BBF1B0C6848}" dt="2022-11-14T08:09:06.662" v="527" actId="1035"/>
          <ac:spMkLst>
            <pc:docMk/>
            <pc:sldMk cId="2269930156" sldId="509"/>
            <ac:spMk id="5" creationId="{3B799A30-5528-51D5-D7A4-6EE662E7539C}"/>
          </ac:spMkLst>
        </pc:spChg>
        <pc:spChg chg="add mod">
          <ac:chgData name="Manish Sharma" userId="b799adb9ba789c8f" providerId="LiveId" clId="{FB82825B-264A-4BB0-9192-2BBF1B0C6848}" dt="2022-11-14T08:09:06.662" v="527" actId="1035"/>
          <ac:spMkLst>
            <pc:docMk/>
            <pc:sldMk cId="2269930156" sldId="509"/>
            <ac:spMk id="10" creationId="{C278B533-79FE-D3AA-DE42-F9F6046F3CB3}"/>
          </ac:spMkLst>
        </pc:spChg>
        <pc:spChg chg="add mod">
          <ac:chgData name="Manish Sharma" userId="b799adb9ba789c8f" providerId="LiveId" clId="{FB82825B-264A-4BB0-9192-2BBF1B0C6848}" dt="2022-11-14T08:09:06.662" v="527" actId="1035"/>
          <ac:spMkLst>
            <pc:docMk/>
            <pc:sldMk cId="2269930156" sldId="509"/>
            <ac:spMk id="11" creationId="{D1FA29AE-B8D7-5339-ECBF-29219648D23F}"/>
          </ac:spMkLst>
        </pc:spChg>
        <pc:spChg chg="add mod">
          <ac:chgData name="Manish Sharma" userId="b799adb9ba789c8f" providerId="LiveId" clId="{FB82825B-264A-4BB0-9192-2BBF1B0C6848}" dt="2022-11-14T08:09:06.662" v="527" actId="1035"/>
          <ac:spMkLst>
            <pc:docMk/>
            <pc:sldMk cId="2269930156" sldId="509"/>
            <ac:spMk id="13" creationId="{ED44FED8-A313-AED0-5919-EDA9631C6987}"/>
          </ac:spMkLst>
        </pc:spChg>
        <pc:spChg chg="add mod">
          <ac:chgData name="Manish Sharma" userId="b799adb9ba789c8f" providerId="LiveId" clId="{FB82825B-264A-4BB0-9192-2BBF1B0C6848}" dt="2022-11-14T08:09:25.965" v="592" actId="1076"/>
          <ac:spMkLst>
            <pc:docMk/>
            <pc:sldMk cId="2269930156" sldId="509"/>
            <ac:spMk id="14" creationId="{6EBF0263-9EAA-9C14-4507-35294BD102A7}"/>
          </ac:spMkLst>
        </pc:spChg>
        <pc:spChg chg="add mod">
          <ac:chgData name="Manish Sharma" userId="b799adb9ba789c8f" providerId="LiveId" clId="{FB82825B-264A-4BB0-9192-2BBF1B0C6848}" dt="2022-11-14T08:09:33.021" v="598" actId="20577"/>
          <ac:spMkLst>
            <pc:docMk/>
            <pc:sldMk cId="2269930156" sldId="509"/>
            <ac:spMk id="15" creationId="{D2CD539B-7F8B-A4BE-BEF3-B6FF1086DA73}"/>
          </ac:spMkLst>
        </pc:spChg>
        <pc:spChg chg="add mod">
          <ac:chgData name="Manish Sharma" userId="b799adb9ba789c8f" providerId="LiveId" clId="{FB82825B-264A-4BB0-9192-2BBF1B0C6848}" dt="2022-11-14T08:11:20.863" v="738" actId="20577"/>
          <ac:spMkLst>
            <pc:docMk/>
            <pc:sldMk cId="2269930156" sldId="509"/>
            <ac:spMk id="16" creationId="{6079F2C4-5A6F-B44A-B2BE-4A403338C24A}"/>
          </ac:spMkLst>
        </pc:spChg>
        <pc:spChg chg="add mod">
          <ac:chgData name="Manish Sharma" userId="b799adb9ba789c8f" providerId="LiveId" clId="{FB82825B-264A-4BB0-9192-2BBF1B0C6848}" dt="2022-11-14T08:10:28.967" v="646" actId="20577"/>
          <ac:spMkLst>
            <pc:docMk/>
            <pc:sldMk cId="2269930156" sldId="509"/>
            <ac:spMk id="19" creationId="{23E5EAC1-756E-E55C-296E-C0F15B28448E}"/>
          </ac:spMkLst>
        </pc:spChg>
        <pc:spChg chg="add mod">
          <ac:chgData name="Manish Sharma" userId="b799adb9ba789c8f" providerId="LiveId" clId="{FB82825B-264A-4BB0-9192-2BBF1B0C6848}" dt="2022-11-14T08:10:44.322" v="653" actId="1076"/>
          <ac:spMkLst>
            <pc:docMk/>
            <pc:sldMk cId="2269930156" sldId="509"/>
            <ac:spMk id="22" creationId="{E3C050CD-1635-2AE8-3F26-BA89AAE4C4FC}"/>
          </ac:spMkLst>
        </pc:spChg>
        <pc:cxnChg chg="add mod">
          <ac:chgData name="Manish Sharma" userId="b799adb9ba789c8f" providerId="LiveId" clId="{FB82825B-264A-4BB0-9192-2BBF1B0C6848}" dt="2022-11-14T08:09:21.734" v="591" actId="1036"/>
          <ac:cxnSpMkLst>
            <pc:docMk/>
            <pc:sldMk cId="2269930156" sldId="509"/>
            <ac:cxnSpMk id="6" creationId="{3B64C439-71D0-FEB4-8AF6-3B0F8A1AF79D}"/>
          </ac:cxnSpMkLst>
        </pc:cxnChg>
        <pc:cxnChg chg="add mod">
          <ac:chgData name="Manish Sharma" userId="b799adb9ba789c8f" providerId="LiveId" clId="{FB82825B-264A-4BB0-9192-2BBF1B0C6848}" dt="2022-11-14T08:09:21.734" v="591" actId="1036"/>
          <ac:cxnSpMkLst>
            <pc:docMk/>
            <pc:sldMk cId="2269930156" sldId="509"/>
            <ac:cxnSpMk id="7" creationId="{97EFC002-F6C0-2B07-AA96-2020E9F24331}"/>
          </ac:cxnSpMkLst>
        </pc:cxnChg>
        <pc:cxnChg chg="add mod">
          <ac:chgData name="Manish Sharma" userId="b799adb9ba789c8f" providerId="LiveId" clId="{FB82825B-264A-4BB0-9192-2BBF1B0C6848}" dt="2022-11-14T08:09:06.662" v="527" actId="1035"/>
          <ac:cxnSpMkLst>
            <pc:docMk/>
            <pc:sldMk cId="2269930156" sldId="509"/>
            <ac:cxnSpMk id="8" creationId="{A67C80A1-D7AB-EE92-4F73-22401E191DEF}"/>
          </ac:cxnSpMkLst>
        </pc:cxnChg>
        <pc:cxnChg chg="add mod">
          <ac:chgData name="Manish Sharma" userId="b799adb9ba789c8f" providerId="LiveId" clId="{FB82825B-264A-4BB0-9192-2BBF1B0C6848}" dt="2022-11-14T08:09:06.662" v="527" actId="1035"/>
          <ac:cxnSpMkLst>
            <pc:docMk/>
            <pc:sldMk cId="2269930156" sldId="509"/>
            <ac:cxnSpMk id="9" creationId="{C44B20F5-D1ED-2631-BBE4-CBC7FF01A91E}"/>
          </ac:cxnSpMkLst>
        </pc:cxnChg>
        <pc:cxnChg chg="add mod">
          <ac:chgData name="Manish Sharma" userId="b799adb9ba789c8f" providerId="LiveId" clId="{FB82825B-264A-4BB0-9192-2BBF1B0C6848}" dt="2022-11-14T08:09:06.662" v="527" actId="1035"/>
          <ac:cxnSpMkLst>
            <pc:docMk/>
            <pc:sldMk cId="2269930156" sldId="509"/>
            <ac:cxnSpMk id="12" creationId="{357ED257-0261-992C-9660-052792386258}"/>
          </ac:cxnSpMkLst>
        </pc:cxnChg>
        <pc:cxnChg chg="add">
          <ac:chgData name="Manish Sharma" userId="b799adb9ba789c8f" providerId="LiveId" clId="{FB82825B-264A-4BB0-9192-2BBF1B0C6848}" dt="2022-11-14T08:10:17.152" v="634" actId="11529"/>
          <ac:cxnSpMkLst>
            <pc:docMk/>
            <pc:sldMk cId="2269930156" sldId="509"/>
            <ac:cxnSpMk id="18" creationId="{7AD6A59A-5707-2DEF-04A9-0EA84E6BD881}"/>
          </ac:cxnSpMkLst>
        </pc:cxnChg>
        <pc:cxnChg chg="add">
          <ac:chgData name="Manish Sharma" userId="b799adb9ba789c8f" providerId="LiveId" clId="{FB82825B-264A-4BB0-9192-2BBF1B0C6848}" dt="2022-11-14T08:10:36.165" v="647" actId="11529"/>
          <ac:cxnSpMkLst>
            <pc:docMk/>
            <pc:sldMk cId="2269930156" sldId="509"/>
            <ac:cxnSpMk id="21" creationId="{CC2382C6-707A-A148-D42A-BEF4AC81046C}"/>
          </ac:cxnSpMkLst>
        </pc:cxnChg>
      </pc:sldChg>
      <pc:sldChg chg="modSp new mod">
        <pc:chgData name="Manish Sharma" userId="b799adb9ba789c8f" providerId="LiveId" clId="{FB82825B-264A-4BB0-9192-2BBF1B0C6848}" dt="2022-11-14T10:13:52.721" v="804"/>
        <pc:sldMkLst>
          <pc:docMk/>
          <pc:sldMk cId="2392687645" sldId="510"/>
        </pc:sldMkLst>
        <pc:spChg chg="mod">
          <ac:chgData name="Manish Sharma" userId="b799adb9ba789c8f" providerId="LiveId" clId="{FB82825B-264A-4BB0-9192-2BBF1B0C6848}" dt="2022-11-14T10:13:52.721" v="804"/>
          <ac:spMkLst>
            <pc:docMk/>
            <pc:sldMk cId="2392687645" sldId="510"/>
            <ac:spMk id="2" creationId="{A3E0592E-F2E2-7496-1D8A-2164BA884DA8}"/>
          </ac:spMkLst>
        </pc:spChg>
        <pc:spChg chg="mod">
          <ac:chgData name="Manish Sharma" userId="b799adb9ba789c8f" providerId="LiveId" clId="{FB82825B-264A-4BB0-9192-2BBF1B0C6848}" dt="2022-11-14T10:12:55.257" v="803" actId="20577"/>
          <ac:spMkLst>
            <pc:docMk/>
            <pc:sldMk cId="2392687645" sldId="510"/>
            <ac:spMk id="3" creationId="{059EA7A7-2168-6CB0-C523-B7AAFBE99688}"/>
          </ac:spMkLst>
        </pc:spChg>
      </pc:sldChg>
      <pc:sldChg chg="addSp delSp modSp new mod">
        <pc:chgData name="Manish Sharma" userId="b799adb9ba789c8f" providerId="LiveId" clId="{FB82825B-264A-4BB0-9192-2BBF1B0C6848}" dt="2022-11-14T10:58:07.062" v="923"/>
        <pc:sldMkLst>
          <pc:docMk/>
          <pc:sldMk cId="2990161081" sldId="511"/>
        </pc:sldMkLst>
        <pc:spChg chg="mod">
          <ac:chgData name="Manish Sharma" userId="b799adb9ba789c8f" providerId="LiveId" clId="{FB82825B-264A-4BB0-9192-2BBF1B0C6848}" dt="2022-11-14T10:49:56.139" v="806"/>
          <ac:spMkLst>
            <pc:docMk/>
            <pc:sldMk cId="2990161081" sldId="511"/>
            <ac:spMk id="2" creationId="{E5FF5A10-6905-BC12-69FE-0BFE94DEE67A}"/>
          </ac:spMkLst>
        </pc:spChg>
        <pc:spChg chg="del">
          <ac:chgData name="Manish Sharma" userId="b799adb9ba789c8f" providerId="LiveId" clId="{FB82825B-264A-4BB0-9192-2BBF1B0C6848}" dt="2022-11-14T10:50:02.188" v="807" actId="478"/>
          <ac:spMkLst>
            <pc:docMk/>
            <pc:sldMk cId="2990161081" sldId="511"/>
            <ac:spMk id="3" creationId="{3B9A0BF2-BAE7-ED4C-D381-70DFB429B5F0}"/>
          </ac:spMkLst>
        </pc:spChg>
        <pc:spChg chg="add del mod">
          <ac:chgData name="Manish Sharma" userId="b799adb9ba789c8f" providerId="LiveId" clId="{FB82825B-264A-4BB0-9192-2BBF1B0C6848}" dt="2022-11-14T10:53:01.152" v="809" actId="478"/>
          <ac:spMkLst>
            <pc:docMk/>
            <pc:sldMk cId="2990161081" sldId="511"/>
            <ac:spMk id="4" creationId="{121CCE46-7D09-4960-6D8D-464A225E357D}"/>
          </ac:spMkLst>
        </pc:spChg>
        <pc:spChg chg="add del mod">
          <ac:chgData name="Manish Sharma" userId="b799adb9ba789c8f" providerId="LiveId" clId="{FB82825B-264A-4BB0-9192-2BBF1B0C6848}" dt="2022-11-14T10:55:11.920" v="915" actId="478"/>
          <ac:spMkLst>
            <pc:docMk/>
            <pc:sldMk cId="2990161081" sldId="511"/>
            <ac:spMk id="5" creationId="{17FDB67C-3454-D7DB-0BAA-DAF9C704CAED}"/>
          </ac:spMkLst>
        </pc:spChg>
        <pc:spChg chg="add mod">
          <ac:chgData name="Manish Sharma" userId="b799adb9ba789c8f" providerId="LiveId" clId="{FB82825B-264A-4BB0-9192-2BBF1B0C6848}" dt="2022-11-14T10:55:18.354" v="916"/>
          <ac:spMkLst>
            <pc:docMk/>
            <pc:sldMk cId="2990161081" sldId="511"/>
            <ac:spMk id="6" creationId="{77D3BD05-083D-D93A-3B7B-2721F6508F49}"/>
          </ac:spMkLst>
        </pc:spChg>
        <pc:spChg chg="add mod">
          <ac:chgData name="Manish Sharma" userId="b799adb9ba789c8f" providerId="LiveId" clId="{FB82825B-264A-4BB0-9192-2BBF1B0C6848}" dt="2022-11-14T10:55:22.925" v="917"/>
          <ac:spMkLst>
            <pc:docMk/>
            <pc:sldMk cId="2990161081" sldId="511"/>
            <ac:spMk id="8" creationId="{7FB404F0-D28F-68D1-06D6-130DFF686F7D}"/>
          </ac:spMkLst>
        </pc:spChg>
        <pc:spChg chg="add mod">
          <ac:chgData name="Manish Sharma" userId="b799adb9ba789c8f" providerId="LiveId" clId="{FB82825B-264A-4BB0-9192-2BBF1B0C6848}" dt="2022-11-14T10:55:41.145" v="918"/>
          <ac:spMkLst>
            <pc:docMk/>
            <pc:sldMk cId="2990161081" sldId="511"/>
            <ac:spMk id="9" creationId="{842705CB-DA11-44CC-EE54-5446EDD8FEC1}"/>
          </ac:spMkLst>
        </pc:spChg>
        <pc:spChg chg="add mod">
          <ac:chgData name="Manish Sharma" userId="b799adb9ba789c8f" providerId="LiveId" clId="{FB82825B-264A-4BB0-9192-2BBF1B0C6848}" dt="2022-11-14T10:55:46.498" v="919"/>
          <ac:spMkLst>
            <pc:docMk/>
            <pc:sldMk cId="2990161081" sldId="511"/>
            <ac:spMk id="11" creationId="{BFD46374-EDBB-2519-BA23-E038496A62F4}"/>
          </ac:spMkLst>
        </pc:spChg>
        <pc:spChg chg="add mod">
          <ac:chgData name="Manish Sharma" userId="b799adb9ba789c8f" providerId="LiveId" clId="{FB82825B-264A-4BB0-9192-2BBF1B0C6848}" dt="2022-11-14T10:57:15.398" v="920"/>
          <ac:spMkLst>
            <pc:docMk/>
            <pc:sldMk cId="2990161081" sldId="511"/>
            <ac:spMk id="13" creationId="{3D78DE64-9E7A-25D5-3278-458A699FA663}"/>
          </ac:spMkLst>
        </pc:spChg>
        <pc:spChg chg="add mod">
          <ac:chgData name="Manish Sharma" userId="b799adb9ba789c8f" providerId="LiveId" clId="{FB82825B-264A-4BB0-9192-2BBF1B0C6848}" dt="2022-11-14T10:57:15.398" v="920"/>
          <ac:spMkLst>
            <pc:docMk/>
            <pc:sldMk cId="2990161081" sldId="511"/>
            <ac:spMk id="14" creationId="{6AEFE775-E6A5-5CED-F2F2-DAD12F4459E2}"/>
          </ac:spMkLst>
        </pc:spChg>
        <pc:spChg chg="add mod">
          <ac:chgData name="Manish Sharma" userId="b799adb9ba789c8f" providerId="LiveId" clId="{FB82825B-264A-4BB0-9192-2BBF1B0C6848}" dt="2022-11-14T10:57:15.398" v="920"/>
          <ac:spMkLst>
            <pc:docMk/>
            <pc:sldMk cId="2990161081" sldId="511"/>
            <ac:spMk id="16" creationId="{3940C263-68AD-9D4A-EE63-FE77ED3C9FAF}"/>
          </ac:spMkLst>
        </pc:spChg>
        <pc:spChg chg="add mod">
          <ac:chgData name="Manish Sharma" userId="b799adb9ba789c8f" providerId="LiveId" clId="{FB82825B-264A-4BB0-9192-2BBF1B0C6848}" dt="2022-11-14T10:57:34.525" v="921"/>
          <ac:spMkLst>
            <pc:docMk/>
            <pc:sldMk cId="2990161081" sldId="511"/>
            <ac:spMk id="18" creationId="{1F8DFE5B-8EEC-52BD-6EF7-50D0C98809AA}"/>
          </ac:spMkLst>
        </pc:spChg>
        <pc:spChg chg="add mod">
          <ac:chgData name="Manish Sharma" userId="b799adb9ba789c8f" providerId="LiveId" clId="{FB82825B-264A-4BB0-9192-2BBF1B0C6848}" dt="2022-11-14T10:57:34.525" v="921"/>
          <ac:spMkLst>
            <pc:docMk/>
            <pc:sldMk cId="2990161081" sldId="511"/>
            <ac:spMk id="21" creationId="{2549524F-B45D-9515-6D86-69F8A51E7D40}"/>
          </ac:spMkLst>
        </pc:spChg>
        <pc:spChg chg="add mod">
          <ac:chgData name="Manish Sharma" userId="b799adb9ba789c8f" providerId="LiveId" clId="{FB82825B-264A-4BB0-9192-2BBF1B0C6848}" dt="2022-11-14T10:57:55.220" v="922"/>
          <ac:spMkLst>
            <pc:docMk/>
            <pc:sldMk cId="2990161081" sldId="511"/>
            <ac:spMk id="23" creationId="{971EBA12-873F-6178-F823-9F71F64E025A}"/>
          </ac:spMkLst>
        </pc:spChg>
        <pc:spChg chg="add mod">
          <ac:chgData name="Manish Sharma" userId="b799adb9ba789c8f" providerId="LiveId" clId="{FB82825B-264A-4BB0-9192-2BBF1B0C6848}" dt="2022-11-14T10:58:07.062" v="923"/>
          <ac:spMkLst>
            <pc:docMk/>
            <pc:sldMk cId="2990161081" sldId="511"/>
            <ac:spMk id="25" creationId="{A0B6A230-CA47-3B58-12F4-1BF1111CD108}"/>
          </ac:spMkLst>
        </pc:spChg>
        <pc:spChg chg="add mod">
          <ac:chgData name="Manish Sharma" userId="b799adb9ba789c8f" providerId="LiveId" clId="{FB82825B-264A-4BB0-9192-2BBF1B0C6848}" dt="2022-11-14T10:58:07.062" v="923"/>
          <ac:spMkLst>
            <pc:docMk/>
            <pc:sldMk cId="2990161081" sldId="511"/>
            <ac:spMk id="28" creationId="{84E4D06C-590B-C554-A816-6388A0750854}"/>
          </ac:spMkLst>
        </pc:spChg>
        <pc:cxnChg chg="add mod">
          <ac:chgData name="Manish Sharma" userId="b799adb9ba789c8f" providerId="LiveId" clId="{FB82825B-264A-4BB0-9192-2BBF1B0C6848}" dt="2022-11-14T10:55:18.354" v="916"/>
          <ac:cxnSpMkLst>
            <pc:docMk/>
            <pc:sldMk cId="2990161081" sldId="511"/>
            <ac:cxnSpMk id="7" creationId="{4A434524-E8CA-7734-22B8-F4C46E6858F6}"/>
          </ac:cxnSpMkLst>
        </pc:cxnChg>
        <pc:cxnChg chg="add mod">
          <ac:chgData name="Manish Sharma" userId="b799adb9ba789c8f" providerId="LiveId" clId="{FB82825B-264A-4BB0-9192-2BBF1B0C6848}" dt="2022-11-14T10:55:41.145" v="918"/>
          <ac:cxnSpMkLst>
            <pc:docMk/>
            <pc:sldMk cId="2990161081" sldId="511"/>
            <ac:cxnSpMk id="10" creationId="{01C82F5C-2E67-E804-C761-B0A2ECB5AF4C}"/>
          </ac:cxnSpMkLst>
        </pc:cxnChg>
        <pc:cxnChg chg="add mod">
          <ac:chgData name="Manish Sharma" userId="b799adb9ba789c8f" providerId="LiveId" clId="{FB82825B-264A-4BB0-9192-2BBF1B0C6848}" dt="2022-11-14T10:55:46.498" v="919"/>
          <ac:cxnSpMkLst>
            <pc:docMk/>
            <pc:sldMk cId="2990161081" sldId="511"/>
            <ac:cxnSpMk id="12" creationId="{85836477-59A5-A477-B471-1703F796FA3A}"/>
          </ac:cxnSpMkLst>
        </pc:cxnChg>
        <pc:cxnChg chg="add mod">
          <ac:chgData name="Manish Sharma" userId="b799adb9ba789c8f" providerId="LiveId" clId="{FB82825B-264A-4BB0-9192-2BBF1B0C6848}" dt="2022-11-14T10:57:15.398" v="920"/>
          <ac:cxnSpMkLst>
            <pc:docMk/>
            <pc:sldMk cId="2990161081" sldId="511"/>
            <ac:cxnSpMk id="15" creationId="{62570785-EDB7-BEA7-7A0F-9FF8B0988DE3}"/>
          </ac:cxnSpMkLst>
        </pc:cxnChg>
        <pc:cxnChg chg="add mod">
          <ac:chgData name="Manish Sharma" userId="b799adb9ba789c8f" providerId="LiveId" clId="{FB82825B-264A-4BB0-9192-2BBF1B0C6848}" dt="2022-11-14T10:57:15.398" v="920"/>
          <ac:cxnSpMkLst>
            <pc:docMk/>
            <pc:sldMk cId="2990161081" sldId="511"/>
            <ac:cxnSpMk id="17" creationId="{939F11EA-719F-BC25-F045-2F8F7711CE77}"/>
          </ac:cxnSpMkLst>
        </pc:cxnChg>
        <pc:cxnChg chg="add mod">
          <ac:chgData name="Manish Sharma" userId="b799adb9ba789c8f" providerId="LiveId" clId="{FB82825B-264A-4BB0-9192-2BBF1B0C6848}" dt="2022-11-14T10:57:34.525" v="921"/>
          <ac:cxnSpMkLst>
            <pc:docMk/>
            <pc:sldMk cId="2990161081" sldId="511"/>
            <ac:cxnSpMk id="19" creationId="{53825A37-1771-B519-5760-4544B93B9D04}"/>
          </ac:cxnSpMkLst>
        </pc:cxnChg>
        <pc:cxnChg chg="add mod">
          <ac:chgData name="Manish Sharma" userId="b799adb9ba789c8f" providerId="LiveId" clId="{FB82825B-264A-4BB0-9192-2BBF1B0C6848}" dt="2022-11-14T10:57:34.525" v="921"/>
          <ac:cxnSpMkLst>
            <pc:docMk/>
            <pc:sldMk cId="2990161081" sldId="511"/>
            <ac:cxnSpMk id="20" creationId="{F35D238E-2921-3DE5-D4F1-76D3E8F7DAA9}"/>
          </ac:cxnSpMkLst>
        </pc:cxnChg>
        <pc:cxnChg chg="add mod">
          <ac:chgData name="Manish Sharma" userId="b799adb9ba789c8f" providerId="LiveId" clId="{FB82825B-264A-4BB0-9192-2BBF1B0C6848}" dt="2022-11-14T10:57:34.525" v="921"/>
          <ac:cxnSpMkLst>
            <pc:docMk/>
            <pc:sldMk cId="2990161081" sldId="511"/>
            <ac:cxnSpMk id="22" creationId="{DC9AF1E7-E791-2819-AA73-EA487FE2ED80}"/>
          </ac:cxnSpMkLst>
        </pc:cxnChg>
        <pc:cxnChg chg="add mod">
          <ac:chgData name="Manish Sharma" userId="b799adb9ba789c8f" providerId="LiveId" clId="{FB82825B-264A-4BB0-9192-2BBF1B0C6848}" dt="2022-11-14T10:57:55.220" v="922"/>
          <ac:cxnSpMkLst>
            <pc:docMk/>
            <pc:sldMk cId="2990161081" sldId="511"/>
            <ac:cxnSpMk id="24" creationId="{5E10CEE0-A264-D724-49DD-9CEB17A44FC2}"/>
          </ac:cxnSpMkLst>
        </pc:cxnChg>
        <pc:cxnChg chg="add mod">
          <ac:chgData name="Manish Sharma" userId="b799adb9ba789c8f" providerId="LiveId" clId="{FB82825B-264A-4BB0-9192-2BBF1B0C6848}" dt="2022-11-14T10:58:07.062" v="923"/>
          <ac:cxnSpMkLst>
            <pc:docMk/>
            <pc:sldMk cId="2990161081" sldId="511"/>
            <ac:cxnSpMk id="26" creationId="{1A225A40-E2C7-2D42-AAF7-8CA853DF1D47}"/>
          </ac:cxnSpMkLst>
        </pc:cxnChg>
        <pc:cxnChg chg="add mod">
          <ac:chgData name="Manish Sharma" userId="b799adb9ba789c8f" providerId="LiveId" clId="{FB82825B-264A-4BB0-9192-2BBF1B0C6848}" dt="2022-11-14T10:58:07.062" v="923"/>
          <ac:cxnSpMkLst>
            <pc:docMk/>
            <pc:sldMk cId="2990161081" sldId="511"/>
            <ac:cxnSpMk id="27" creationId="{22132621-3DC2-1AAA-0339-8C89802E1E12}"/>
          </ac:cxnSpMkLst>
        </pc:cxnChg>
      </pc:sldChg>
      <pc:sldChg chg="addSp delSp modSp new mod">
        <pc:chgData name="Manish Sharma" userId="b799adb9ba789c8f" providerId="LiveId" clId="{FB82825B-264A-4BB0-9192-2BBF1B0C6848}" dt="2022-11-14T11:06:23.149" v="934"/>
        <pc:sldMkLst>
          <pc:docMk/>
          <pc:sldMk cId="3742405227" sldId="512"/>
        </pc:sldMkLst>
        <pc:spChg chg="del">
          <ac:chgData name="Manish Sharma" userId="b799adb9ba789c8f" providerId="LiveId" clId="{FB82825B-264A-4BB0-9192-2BBF1B0C6848}" dt="2022-11-14T11:02:03.052" v="926" actId="478"/>
          <ac:spMkLst>
            <pc:docMk/>
            <pc:sldMk cId="3742405227" sldId="512"/>
            <ac:spMk id="2" creationId="{D42BE67D-A40C-6D13-44A1-0E6A36D7BA50}"/>
          </ac:spMkLst>
        </pc:spChg>
        <pc:spChg chg="del">
          <ac:chgData name="Manish Sharma" userId="b799adb9ba789c8f" providerId="LiveId" clId="{FB82825B-264A-4BB0-9192-2BBF1B0C6848}" dt="2022-11-14T11:02:03.052" v="926" actId="478"/>
          <ac:spMkLst>
            <pc:docMk/>
            <pc:sldMk cId="3742405227" sldId="512"/>
            <ac:spMk id="3" creationId="{550EFA1F-648D-7F07-F889-B4ED958E8375}"/>
          </ac:spMkLst>
        </pc:spChg>
        <pc:spChg chg="add mod">
          <ac:chgData name="Manish Sharma" userId="b799adb9ba789c8f" providerId="LiveId" clId="{FB82825B-264A-4BB0-9192-2BBF1B0C6848}" dt="2022-11-14T11:02:29.556" v="927"/>
          <ac:spMkLst>
            <pc:docMk/>
            <pc:sldMk cId="3742405227" sldId="512"/>
            <ac:spMk id="4" creationId="{326AF7AB-93BF-F038-3AEB-8AF937515590}"/>
          </ac:spMkLst>
        </pc:spChg>
        <pc:spChg chg="add mod">
          <ac:chgData name="Manish Sharma" userId="b799adb9ba789c8f" providerId="LiveId" clId="{FB82825B-264A-4BB0-9192-2BBF1B0C6848}" dt="2022-11-14T11:02:29.556" v="927"/>
          <ac:spMkLst>
            <pc:docMk/>
            <pc:sldMk cId="3742405227" sldId="512"/>
            <ac:spMk id="5" creationId="{53618F5F-0AF5-5C2B-9F15-6C2F54A83999}"/>
          </ac:spMkLst>
        </pc:spChg>
        <pc:spChg chg="add mod">
          <ac:chgData name="Manish Sharma" userId="b799adb9ba789c8f" providerId="LiveId" clId="{FB82825B-264A-4BB0-9192-2BBF1B0C6848}" dt="2022-11-14T11:02:48.398" v="928"/>
          <ac:spMkLst>
            <pc:docMk/>
            <pc:sldMk cId="3742405227" sldId="512"/>
            <ac:spMk id="7" creationId="{FAFFC142-2291-B1B0-02BD-548147FC2B3E}"/>
          </ac:spMkLst>
        </pc:spChg>
        <pc:spChg chg="add mod">
          <ac:chgData name="Manish Sharma" userId="b799adb9ba789c8f" providerId="LiveId" clId="{FB82825B-264A-4BB0-9192-2BBF1B0C6848}" dt="2022-11-14T11:02:48.398" v="928"/>
          <ac:spMkLst>
            <pc:docMk/>
            <pc:sldMk cId="3742405227" sldId="512"/>
            <ac:spMk id="9" creationId="{1FAAEC84-9987-8D16-BBE5-B9BB9B7578A5}"/>
          </ac:spMkLst>
        </pc:spChg>
        <pc:spChg chg="add mod">
          <ac:chgData name="Manish Sharma" userId="b799adb9ba789c8f" providerId="LiveId" clId="{FB82825B-264A-4BB0-9192-2BBF1B0C6848}" dt="2022-11-14T11:03:18.954" v="929"/>
          <ac:spMkLst>
            <pc:docMk/>
            <pc:sldMk cId="3742405227" sldId="512"/>
            <ac:spMk id="11" creationId="{BB9032FD-B0FC-8F37-7502-B876C47848D8}"/>
          </ac:spMkLst>
        </pc:spChg>
        <pc:spChg chg="add mod">
          <ac:chgData name="Manish Sharma" userId="b799adb9ba789c8f" providerId="LiveId" clId="{FB82825B-264A-4BB0-9192-2BBF1B0C6848}" dt="2022-11-14T11:03:26.440" v="930"/>
          <ac:spMkLst>
            <pc:docMk/>
            <pc:sldMk cId="3742405227" sldId="512"/>
            <ac:spMk id="12" creationId="{F8912E3E-B01B-8BC7-A3AA-1914CDFC6F6D}"/>
          </ac:spMkLst>
        </pc:spChg>
        <pc:spChg chg="add mod">
          <ac:chgData name="Manish Sharma" userId="b799adb9ba789c8f" providerId="LiveId" clId="{FB82825B-264A-4BB0-9192-2BBF1B0C6848}" dt="2022-11-14T11:03:41.096" v="931"/>
          <ac:spMkLst>
            <pc:docMk/>
            <pc:sldMk cId="3742405227" sldId="512"/>
            <ac:spMk id="15" creationId="{AAD5808F-E5C5-FFCC-D617-4122724DF0C9}"/>
          </ac:spMkLst>
        </pc:spChg>
        <pc:spChg chg="add mod">
          <ac:chgData name="Manish Sharma" userId="b799adb9ba789c8f" providerId="LiveId" clId="{FB82825B-264A-4BB0-9192-2BBF1B0C6848}" dt="2022-11-14T11:04:05.797" v="932"/>
          <ac:spMkLst>
            <pc:docMk/>
            <pc:sldMk cId="3742405227" sldId="512"/>
            <ac:spMk id="16" creationId="{C9C56786-C7C6-4247-06D5-BB613422D22D}"/>
          </ac:spMkLst>
        </pc:spChg>
        <pc:spChg chg="add mod">
          <ac:chgData name="Manish Sharma" userId="b799adb9ba789c8f" providerId="LiveId" clId="{FB82825B-264A-4BB0-9192-2BBF1B0C6848}" dt="2022-11-14T11:04:05.797" v="932"/>
          <ac:spMkLst>
            <pc:docMk/>
            <pc:sldMk cId="3742405227" sldId="512"/>
            <ac:spMk id="18" creationId="{BABBF7AF-36F9-0412-D146-D1276125B85D}"/>
          </ac:spMkLst>
        </pc:spChg>
        <pc:spChg chg="add mod">
          <ac:chgData name="Manish Sharma" userId="b799adb9ba789c8f" providerId="LiveId" clId="{FB82825B-264A-4BB0-9192-2BBF1B0C6848}" dt="2022-11-14T11:04:13.064" v="933"/>
          <ac:spMkLst>
            <pc:docMk/>
            <pc:sldMk cId="3742405227" sldId="512"/>
            <ac:spMk id="19" creationId="{A082A55C-8F5C-E6B8-4A6F-40BFA4591A68}"/>
          </ac:spMkLst>
        </pc:spChg>
        <pc:spChg chg="add mod">
          <ac:chgData name="Manish Sharma" userId="b799adb9ba789c8f" providerId="LiveId" clId="{FB82825B-264A-4BB0-9192-2BBF1B0C6848}" dt="2022-11-14T11:06:23.149" v="934"/>
          <ac:spMkLst>
            <pc:docMk/>
            <pc:sldMk cId="3742405227" sldId="512"/>
            <ac:spMk id="21" creationId="{F54C8DEE-7E68-4D81-C4B5-352ED3FF0F82}"/>
          </ac:spMkLst>
        </pc:spChg>
        <pc:cxnChg chg="add mod">
          <ac:chgData name="Manish Sharma" userId="b799adb9ba789c8f" providerId="LiveId" clId="{FB82825B-264A-4BB0-9192-2BBF1B0C6848}" dt="2022-11-14T11:02:29.556" v="927"/>
          <ac:cxnSpMkLst>
            <pc:docMk/>
            <pc:sldMk cId="3742405227" sldId="512"/>
            <ac:cxnSpMk id="6" creationId="{019B9688-0CF7-7F2F-EE45-AE10CED15607}"/>
          </ac:cxnSpMkLst>
        </pc:cxnChg>
        <pc:cxnChg chg="add mod">
          <ac:chgData name="Manish Sharma" userId="b799adb9ba789c8f" providerId="LiveId" clId="{FB82825B-264A-4BB0-9192-2BBF1B0C6848}" dt="2022-11-14T11:02:48.398" v="928"/>
          <ac:cxnSpMkLst>
            <pc:docMk/>
            <pc:sldMk cId="3742405227" sldId="512"/>
            <ac:cxnSpMk id="8" creationId="{370452FD-9D8C-EE9E-A245-45EE76316665}"/>
          </ac:cxnSpMkLst>
        </pc:cxnChg>
        <pc:cxnChg chg="add mod">
          <ac:chgData name="Manish Sharma" userId="b799adb9ba789c8f" providerId="LiveId" clId="{FB82825B-264A-4BB0-9192-2BBF1B0C6848}" dt="2022-11-14T11:03:18.954" v="929"/>
          <ac:cxnSpMkLst>
            <pc:docMk/>
            <pc:sldMk cId="3742405227" sldId="512"/>
            <ac:cxnSpMk id="10" creationId="{8CFB1605-D277-4F77-8D20-BDB65F4ADCC2}"/>
          </ac:cxnSpMkLst>
        </pc:cxnChg>
        <pc:cxnChg chg="add mod">
          <ac:chgData name="Manish Sharma" userId="b799adb9ba789c8f" providerId="LiveId" clId="{FB82825B-264A-4BB0-9192-2BBF1B0C6848}" dt="2022-11-14T11:03:26.440" v="930"/>
          <ac:cxnSpMkLst>
            <pc:docMk/>
            <pc:sldMk cId="3742405227" sldId="512"/>
            <ac:cxnSpMk id="13" creationId="{080976A0-C883-BE83-2011-58AD110CA1A3}"/>
          </ac:cxnSpMkLst>
        </pc:cxnChg>
        <pc:cxnChg chg="add mod">
          <ac:chgData name="Manish Sharma" userId="b799adb9ba789c8f" providerId="LiveId" clId="{FB82825B-264A-4BB0-9192-2BBF1B0C6848}" dt="2022-11-14T11:03:41.096" v="931"/>
          <ac:cxnSpMkLst>
            <pc:docMk/>
            <pc:sldMk cId="3742405227" sldId="512"/>
            <ac:cxnSpMk id="14" creationId="{8AD46D7E-DA79-7D24-6ED5-45EED0C847C4}"/>
          </ac:cxnSpMkLst>
        </pc:cxnChg>
        <pc:cxnChg chg="add mod">
          <ac:chgData name="Manish Sharma" userId="b799adb9ba789c8f" providerId="LiveId" clId="{FB82825B-264A-4BB0-9192-2BBF1B0C6848}" dt="2022-11-14T11:04:05.797" v="932"/>
          <ac:cxnSpMkLst>
            <pc:docMk/>
            <pc:sldMk cId="3742405227" sldId="512"/>
            <ac:cxnSpMk id="17" creationId="{38412537-8B4E-8B28-E9C3-395AD4C1B5D5}"/>
          </ac:cxnSpMkLst>
        </pc:cxnChg>
        <pc:cxnChg chg="add mod">
          <ac:chgData name="Manish Sharma" userId="b799adb9ba789c8f" providerId="LiveId" clId="{FB82825B-264A-4BB0-9192-2BBF1B0C6848}" dt="2022-11-14T11:04:13.064" v="933"/>
          <ac:cxnSpMkLst>
            <pc:docMk/>
            <pc:sldMk cId="3742405227" sldId="512"/>
            <ac:cxnSpMk id="20" creationId="{997460F5-E987-E6D5-8C6A-0AD5EEEF373F}"/>
          </ac:cxnSpMkLst>
        </pc:cxnChg>
        <pc:cxnChg chg="add mod">
          <ac:chgData name="Manish Sharma" userId="b799adb9ba789c8f" providerId="LiveId" clId="{FB82825B-264A-4BB0-9192-2BBF1B0C6848}" dt="2022-11-14T11:06:23.149" v="934"/>
          <ac:cxnSpMkLst>
            <pc:docMk/>
            <pc:sldMk cId="3742405227" sldId="512"/>
            <ac:cxnSpMk id="22" creationId="{AD2EFC2F-61F2-53A4-0939-344A7DE2F689}"/>
          </ac:cxnSpMkLst>
        </pc:cxnChg>
      </pc:sldChg>
      <pc:sldChg chg="modSp new mod">
        <pc:chgData name="Manish Sharma" userId="b799adb9ba789c8f" providerId="LiveId" clId="{FB82825B-264A-4BB0-9192-2BBF1B0C6848}" dt="2022-11-14T11:20:58.853" v="1218" actId="20577"/>
        <pc:sldMkLst>
          <pc:docMk/>
          <pc:sldMk cId="1597426921" sldId="513"/>
        </pc:sldMkLst>
        <pc:spChg chg="mod">
          <ac:chgData name="Manish Sharma" userId="b799adb9ba789c8f" providerId="LiveId" clId="{FB82825B-264A-4BB0-9192-2BBF1B0C6848}" dt="2022-11-14T11:17:19.785" v="936"/>
          <ac:spMkLst>
            <pc:docMk/>
            <pc:sldMk cId="1597426921" sldId="513"/>
            <ac:spMk id="2" creationId="{F823D943-748D-E343-9646-6C6E6B64C875}"/>
          </ac:spMkLst>
        </pc:spChg>
        <pc:spChg chg="mod">
          <ac:chgData name="Manish Sharma" userId="b799adb9ba789c8f" providerId="LiveId" clId="{FB82825B-264A-4BB0-9192-2BBF1B0C6848}" dt="2022-11-14T11:20:58.853" v="1218" actId="20577"/>
          <ac:spMkLst>
            <pc:docMk/>
            <pc:sldMk cId="1597426921" sldId="513"/>
            <ac:spMk id="3" creationId="{5036B4DF-CBD2-E685-FEE8-4331CBB072E7}"/>
          </ac:spMkLst>
        </pc:spChg>
      </pc:sldChg>
      <pc:sldChg chg="modSp new mod">
        <pc:chgData name="Manish Sharma" userId="b799adb9ba789c8f" providerId="LiveId" clId="{FB82825B-264A-4BB0-9192-2BBF1B0C6848}" dt="2022-11-14T11:27:30.245" v="1613" actId="20577"/>
        <pc:sldMkLst>
          <pc:docMk/>
          <pc:sldMk cId="3079444581" sldId="514"/>
        </pc:sldMkLst>
        <pc:spChg chg="mod">
          <ac:chgData name="Manish Sharma" userId="b799adb9ba789c8f" providerId="LiveId" clId="{FB82825B-264A-4BB0-9192-2BBF1B0C6848}" dt="2022-11-14T11:27:30.245" v="1613" actId="20577"/>
          <ac:spMkLst>
            <pc:docMk/>
            <pc:sldMk cId="3079444581" sldId="514"/>
            <ac:spMk id="2" creationId="{899BFD29-A3CA-B7C8-8A91-2B4B2F0416C5}"/>
          </ac:spMkLst>
        </pc:spChg>
        <pc:spChg chg="mod">
          <ac:chgData name="Manish Sharma" userId="b799adb9ba789c8f" providerId="LiveId" clId="{FB82825B-264A-4BB0-9192-2BBF1B0C6848}" dt="2022-11-14T11:26:50.820" v="1607" actId="113"/>
          <ac:spMkLst>
            <pc:docMk/>
            <pc:sldMk cId="3079444581" sldId="514"/>
            <ac:spMk id="3" creationId="{97FE1C3E-598D-875A-E708-54340D8312E6}"/>
          </ac:spMkLst>
        </pc:spChg>
      </pc:sldChg>
      <pc:sldChg chg="modSp new mod">
        <pc:chgData name="Manish Sharma" userId="b799adb9ba789c8f" providerId="LiveId" clId="{FB82825B-264A-4BB0-9192-2BBF1B0C6848}" dt="2022-11-15T03:49:06.291" v="1932" actId="20577"/>
        <pc:sldMkLst>
          <pc:docMk/>
          <pc:sldMk cId="1242085610" sldId="515"/>
        </pc:sldMkLst>
        <pc:spChg chg="mod">
          <ac:chgData name="Manish Sharma" userId="b799adb9ba789c8f" providerId="LiveId" clId="{FB82825B-264A-4BB0-9192-2BBF1B0C6848}" dt="2022-11-15T03:44:00.915" v="1615"/>
          <ac:spMkLst>
            <pc:docMk/>
            <pc:sldMk cId="1242085610" sldId="515"/>
            <ac:spMk id="2" creationId="{7EF36D16-2E8F-12E9-3876-1E46A559CA8B}"/>
          </ac:spMkLst>
        </pc:spChg>
        <pc:spChg chg="mod">
          <ac:chgData name="Manish Sharma" userId="b799adb9ba789c8f" providerId="LiveId" clId="{FB82825B-264A-4BB0-9192-2BBF1B0C6848}" dt="2022-11-15T03:49:06.291" v="1932" actId="20577"/>
          <ac:spMkLst>
            <pc:docMk/>
            <pc:sldMk cId="1242085610" sldId="515"/>
            <ac:spMk id="3" creationId="{8756F8CC-FE7E-6806-1540-D0F38DE88FA9}"/>
          </ac:spMkLst>
        </pc:spChg>
      </pc:sldChg>
      <pc:sldChg chg="addSp delSp modSp new mod">
        <pc:chgData name="Manish Sharma" userId="b799adb9ba789c8f" providerId="LiveId" clId="{FB82825B-264A-4BB0-9192-2BBF1B0C6848}" dt="2022-11-15T07:01:23.175" v="1941"/>
        <pc:sldMkLst>
          <pc:docMk/>
          <pc:sldMk cId="2330000247" sldId="516"/>
        </pc:sldMkLst>
        <pc:spChg chg="mod">
          <ac:chgData name="Manish Sharma" userId="b799adb9ba789c8f" providerId="LiveId" clId="{FB82825B-264A-4BB0-9192-2BBF1B0C6848}" dt="2022-11-15T06:54:50.845" v="1938"/>
          <ac:spMkLst>
            <pc:docMk/>
            <pc:sldMk cId="2330000247" sldId="516"/>
            <ac:spMk id="2" creationId="{8718FFC0-6C17-0325-5E72-DCF7112A23DE}"/>
          </ac:spMkLst>
        </pc:spChg>
        <pc:spChg chg="del">
          <ac:chgData name="Manish Sharma" userId="b799adb9ba789c8f" providerId="LiveId" clId="{FB82825B-264A-4BB0-9192-2BBF1B0C6848}" dt="2022-11-15T06:55:00.133" v="1939" actId="478"/>
          <ac:spMkLst>
            <pc:docMk/>
            <pc:sldMk cId="2330000247" sldId="516"/>
            <ac:spMk id="3" creationId="{CA7BA364-7584-E11A-7DB0-0EEA11AD459C}"/>
          </ac:spMkLst>
        </pc:spChg>
        <pc:spChg chg="add mod">
          <ac:chgData name="Manish Sharma" userId="b799adb9ba789c8f" providerId="LiveId" clId="{FB82825B-264A-4BB0-9192-2BBF1B0C6848}" dt="2022-11-15T06:55:01" v="1940"/>
          <ac:spMkLst>
            <pc:docMk/>
            <pc:sldMk cId="2330000247" sldId="516"/>
            <ac:spMk id="4" creationId="{92CB78AB-B391-6E12-9093-1362923159CA}"/>
          </ac:spMkLst>
        </pc:spChg>
        <pc:spChg chg="add mod">
          <ac:chgData name="Manish Sharma" userId="b799adb9ba789c8f" providerId="LiveId" clId="{FB82825B-264A-4BB0-9192-2BBF1B0C6848}" dt="2022-11-15T06:55:01" v="1940"/>
          <ac:spMkLst>
            <pc:docMk/>
            <pc:sldMk cId="2330000247" sldId="516"/>
            <ac:spMk id="5" creationId="{6524852F-CDA0-0C37-0A41-FEEC240D3AEF}"/>
          </ac:spMkLst>
        </pc:spChg>
        <pc:spChg chg="add mod">
          <ac:chgData name="Manish Sharma" userId="b799adb9ba789c8f" providerId="LiveId" clId="{FB82825B-264A-4BB0-9192-2BBF1B0C6848}" dt="2022-11-15T06:55:01" v="1940"/>
          <ac:spMkLst>
            <pc:docMk/>
            <pc:sldMk cId="2330000247" sldId="516"/>
            <ac:spMk id="6" creationId="{11AA28E1-9668-5F62-797C-E5E1AEDB9A5C}"/>
          </ac:spMkLst>
        </pc:spChg>
        <pc:spChg chg="add mod">
          <ac:chgData name="Manish Sharma" userId="b799adb9ba789c8f" providerId="LiveId" clId="{FB82825B-264A-4BB0-9192-2BBF1B0C6848}" dt="2022-11-15T06:55:01" v="1940"/>
          <ac:spMkLst>
            <pc:docMk/>
            <pc:sldMk cId="2330000247" sldId="516"/>
            <ac:spMk id="8" creationId="{5FB504DA-FEDC-179B-C152-3C66F3188AC4}"/>
          </ac:spMkLst>
        </pc:spChg>
        <pc:spChg chg="add mod">
          <ac:chgData name="Manish Sharma" userId="b799adb9ba789c8f" providerId="LiveId" clId="{FB82825B-264A-4BB0-9192-2BBF1B0C6848}" dt="2022-11-15T07:01:23.175" v="1941"/>
          <ac:spMkLst>
            <pc:docMk/>
            <pc:sldMk cId="2330000247" sldId="516"/>
            <ac:spMk id="9" creationId="{B24D4BB3-A62D-6126-B8E3-D03DC4469C19}"/>
          </ac:spMkLst>
        </pc:spChg>
        <pc:spChg chg="add mod">
          <ac:chgData name="Manish Sharma" userId="b799adb9ba789c8f" providerId="LiveId" clId="{FB82825B-264A-4BB0-9192-2BBF1B0C6848}" dt="2022-11-15T07:01:23.175" v="1941"/>
          <ac:spMkLst>
            <pc:docMk/>
            <pc:sldMk cId="2330000247" sldId="516"/>
            <ac:spMk id="10" creationId="{226F3BFF-D3D7-313E-2877-8B0A657BF817}"/>
          </ac:spMkLst>
        </pc:spChg>
        <pc:spChg chg="add mod">
          <ac:chgData name="Manish Sharma" userId="b799adb9ba789c8f" providerId="LiveId" clId="{FB82825B-264A-4BB0-9192-2BBF1B0C6848}" dt="2022-11-15T07:01:23.175" v="1941"/>
          <ac:spMkLst>
            <pc:docMk/>
            <pc:sldMk cId="2330000247" sldId="516"/>
            <ac:spMk id="11" creationId="{71573597-1D96-E8A2-26B1-FF0B956148A0}"/>
          </ac:spMkLst>
        </pc:spChg>
        <pc:spChg chg="add mod">
          <ac:chgData name="Manish Sharma" userId="b799adb9ba789c8f" providerId="LiveId" clId="{FB82825B-264A-4BB0-9192-2BBF1B0C6848}" dt="2022-11-15T07:01:23.175" v="1941"/>
          <ac:spMkLst>
            <pc:docMk/>
            <pc:sldMk cId="2330000247" sldId="516"/>
            <ac:spMk id="13" creationId="{D7EB54F6-0CF5-EC10-1A6D-CA15F854261D}"/>
          </ac:spMkLst>
        </pc:spChg>
        <pc:cxnChg chg="add mod">
          <ac:chgData name="Manish Sharma" userId="b799adb9ba789c8f" providerId="LiveId" clId="{FB82825B-264A-4BB0-9192-2BBF1B0C6848}" dt="2022-11-15T06:55:01" v="1940"/>
          <ac:cxnSpMkLst>
            <pc:docMk/>
            <pc:sldMk cId="2330000247" sldId="516"/>
            <ac:cxnSpMk id="7" creationId="{14096AC4-6C77-B1AC-4782-98F06C710AF7}"/>
          </ac:cxnSpMkLst>
        </pc:cxnChg>
        <pc:cxnChg chg="add mod">
          <ac:chgData name="Manish Sharma" userId="b799adb9ba789c8f" providerId="LiveId" clId="{FB82825B-264A-4BB0-9192-2BBF1B0C6848}" dt="2022-11-15T07:01:23.175" v="1941"/>
          <ac:cxnSpMkLst>
            <pc:docMk/>
            <pc:sldMk cId="2330000247" sldId="516"/>
            <ac:cxnSpMk id="12" creationId="{B65E64A3-8994-04AC-F22D-D6CD041D0740}"/>
          </ac:cxnSpMkLst>
        </pc:cxnChg>
      </pc:sldChg>
      <pc:sldChg chg="addSp delSp modSp new mod">
        <pc:chgData name="Manish Sharma" userId="b799adb9ba789c8f" providerId="LiveId" clId="{FB82825B-264A-4BB0-9192-2BBF1B0C6848}" dt="2022-11-15T10:12:28.745" v="2090" actId="20577"/>
        <pc:sldMkLst>
          <pc:docMk/>
          <pc:sldMk cId="3886581816" sldId="517"/>
        </pc:sldMkLst>
        <pc:spChg chg="mod">
          <ac:chgData name="Manish Sharma" userId="b799adb9ba789c8f" providerId="LiveId" clId="{FB82825B-264A-4BB0-9192-2BBF1B0C6848}" dt="2022-11-15T10:12:28.745" v="2090" actId="20577"/>
          <ac:spMkLst>
            <pc:docMk/>
            <pc:sldMk cId="3886581816" sldId="517"/>
            <ac:spMk id="2" creationId="{DD372ABA-523B-3A46-78F1-17A061BB771A}"/>
          </ac:spMkLst>
        </pc:spChg>
        <pc:spChg chg="del">
          <ac:chgData name="Manish Sharma" userId="b799adb9ba789c8f" providerId="LiveId" clId="{FB82825B-264A-4BB0-9192-2BBF1B0C6848}" dt="2022-11-15T07:02:55.548" v="1944" actId="478"/>
          <ac:spMkLst>
            <pc:docMk/>
            <pc:sldMk cId="3886581816" sldId="517"/>
            <ac:spMk id="3" creationId="{F73B7216-0383-C3DB-3037-18DC7933CF80}"/>
          </ac:spMkLst>
        </pc:spChg>
        <pc:spChg chg="add mod">
          <ac:chgData name="Manish Sharma" userId="b799adb9ba789c8f" providerId="LiveId" clId="{FB82825B-264A-4BB0-9192-2BBF1B0C6848}" dt="2022-11-15T07:02:56.105" v="1945"/>
          <ac:spMkLst>
            <pc:docMk/>
            <pc:sldMk cId="3886581816" sldId="517"/>
            <ac:spMk id="4" creationId="{A885FCAF-98D0-FA50-EDDE-1F4CC0EA7C74}"/>
          </ac:spMkLst>
        </pc:spChg>
        <pc:spChg chg="add mod">
          <ac:chgData name="Manish Sharma" userId="b799adb9ba789c8f" providerId="LiveId" clId="{FB82825B-264A-4BB0-9192-2BBF1B0C6848}" dt="2022-11-15T07:02:56.105" v="1945"/>
          <ac:spMkLst>
            <pc:docMk/>
            <pc:sldMk cId="3886581816" sldId="517"/>
            <ac:spMk id="5" creationId="{9ADABCA7-28E9-E21E-FAD9-3BF24C4CE325}"/>
          </ac:spMkLst>
        </pc:spChg>
        <pc:spChg chg="add mod">
          <ac:chgData name="Manish Sharma" userId="b799adb9ba789c8f" providerId="LiveId" clId="{FB82825B-264A-4BB0-9192-2BBF1B0C6848}" dt="2022-11-15T07:02:56.105" v="1945"/>
          <ac:spMkLst>
            <pc:docMk/>
            <pc:sldMk cId="3886581816" sldId="517"/>
            <ac:spMk id="6" creationId="{0088BF49-7D6C-6E90-7226-5670E3CCEFCC}"/>
          </ac:spMkLst>
        </pc:spChg>
        <pc:spChg chg="add mod">
          <ac:chgData name="Manish Sharma" userId="b799adb9ba789c8f" providerId="LiveId" clId="{FB82825B-264A-4BB0-9192-2BBF1B0C6848}" dt="2022-11-15T07:03:14.934" v="1947"/>
          <ac:spMkLst>
            <pc:docMk/>
            <pc:sldMk cId="3886581816" sldId="517"/>
            <ac:spMk id="9" creationId="{6F16AA1C-C90E-6718-02B7-74F802FC8298}"/>
          </ac:spMkLst>
        </pc:spChg>
        <pc:spChg chg="add mod">
          <ac:chgData name="Manish Sharma" userId="b799adb9ba789c8f" providerId="LiveId" clId="{FB82825B-264A-4BB0-9192-2BBF1B0C6848}" dt="2022-11-15T07:21:43.740" v="2016" actId="404"/>
          <ac:spMkLst>
            <pc:docMk/>
            <pc:sldMk cId="3886581816" sldId="517"/>
            <ac:spMk id="10" creationId="{1915DA05-02F7-034B-426A-A8332ECE91B7}"/>
          </ac:spMkLst>
        </pc:spChg>
        <pc:spChg chg="add mod">
          <ac:chgData name="Manish Sharma" userId="b799adb9ba789c8f" providerId="LiveId" clId="{FB82825B-264A-4BB0-9192-2BBF1B0C6848}" dt="2022-11-15T07:03:33.878" v="1948"/>
          <ac:spMkLst>
            <pc:docMk/>
            <pc:sldMk cId="3886581816" sldId="517"/>
            <ac:spMk id="11" creationId="{6A65B893-8AC6-9ECB-BC5B-22E11105E081}"/>
          </ac:spMkLst>
        </pc:spChg>
        <pc:spChg chg="add mod">
          <ac:chgData name="Manish Sharma" userId="b799adb9ba789c8f" providerId="LiveId" clId="{FB82825B-264A-4BB0-9192-2BBF1B0C6848}" dt="2022-11-15T07:03:33.878" v="1948"/>
          <ac:spMkLst>
            <pc:docMk/>
            <pc:sldMk cId="3886581816" sldId="517"/>
            <ac:spMk id="12" creationId="{7D2714C1-0262-B21B-F9C3-CA6A484B4BDA}"/>
          </ac:spMkLst>
        </pc:spChg>
        <pc:spChg chg="add mod">
          <ac:chgData name="Manish Sharma" userId="b799adb9ba789c8f" providerId="LiveId" clId="{FB82825B-264A-4BB0-9192-2BBF1B0C6848}" dt="2022-11-15T07:21:00.301" v="1954" actId="20577"/>
          <ac:spMkLst>
            <pc:docMk/>
            <pc:sldMk cId="3886581816" sldId="517"/>
            <ac:spMk id="13" creationId="{996F06E9-F2A2-305C-9B8D-D32154EA21CB}"/>
          </ac:spMkLst>
        </pc:spChg>
        <pc:cxnChg chg="add mod">
          <ac:chgData name="Manish Sharma" userId="b799adb9ba789c8f" providerId="LiveId" clId="{FB82825B-264A-4BB0-9192-2BBF1B0C6848}" dt="2022-11-15T07:03:05" v="1946"/>
          <ac:cxnSpMkLst>
            <pc:docMk/>
            <pc:sldMk cId="3886581816" sldId="517"/>
            <ac:cxnSpMk id="7" creationId="{E53C4A7C-EE60-6FA0-AC30-2BD9C21AE4AB}"/>
          </ac:cxnSpMkLst>
        </pc:cxnChg>
        <pc:cxnChg chg="add mod">
          <ac:chgData name="Manish Sharma" userId="b799adb9ba789c8f" providerId="LiveId" clId="{FB82825B-264A-4BB0-9192-2BBF1B0C6848}" dt="2022-11-15T07:03:05" v="1946"/>
          <ac:cxnSpMkLst>
            <pc:docMk/>
            <pc:sldMk cId="3886581816" sldId="517"/>
            <ac:cxnSpMk id="8" creationId="{EEB0638B-A1A8-2D1D-662A-E6C3F4B7293D}"/>
          </ac:cxnSpMkLst>
        </pc:cxnChg>
      </pc:sldChg>
      <pc:sldChg chg="addSp delSp modSp new mod">
        <pc:chgData name="Manish Sharma" userId="b799adb9ba789c8f" providerId="LiveId" clId="{FB82825B-264A-4BB0-9192-2BBF1B0C6848}" dt="2022-11-15T07:33:45.487" v="2070" actId="1076"/>
        <pc:sldMkLst>
          <pc:docMk/>
          <pc:sldMk cId="1172315769" sldId="518"/>
        </pc:sldMkLst>
        <pc:spChg chg="del">
          <ac:chgData name="Manish Sharma" userId="b799adb9ba789c8f" providerId="LiveId" clId="{FB82825B-264A-4BB0-9192-2BBF1B0C6848}" dt="2022-11-15T07:29:27.072" v="2018" actId="478"/>
          <ac:spMkLst>
            <pc:docMk/>
            <pc:sldMk cId="1172315769" sldId="518"/>
            <ac:spMk id="2" creationId="{15EDC930-879D-BDDF-A499-5C68EC378DCB}"/>
          </ac:spMkLst>
        </pc:spChg>
        <pc:spChg chg="del">
          <ac:chgData name="Manish Sharma" userId="b799adb9ba789c8f" providerId="LiveId" clId="{FB82825B-264A-4BB0-9192-2BBF1B0C6848}" dt="2022-11-15T07:29:27.072" v="2018" actId="478"/>
          <ac:spMkLst>
            <pc:docMk/>
            <pc:sldMk cId="1172315769" sldId="518"/>
            <ac:spMk id="3" creationId="{FA825814-7241-777A-F3E9-8BF20E1A3545}"/>
          </ac:spMkLst>
        </pc:spChg>
        <pc:spChg chg="add mod">
          <ac:chgData name="Manish Sharma" userId="b799adb9ba789c8f" providerId="LiveId" clId="{FB82825B-264A-4BB0-9192-2BBF1B0C6848}" dt="2022-11-15T07:33:17.033" v="2040" actId="1076"/>
          <ac:spMkLst>
            <pc:docMk/>
            <pc:sldMk cId="1172315769" sldId="518"/>
            <ac:spMk id="4" creationId="{27BA6702-EA4F-B99C-1E2C-DD148966916E}"/>
          </ac:spMkLst>
        </pc:spChg>
        <pc:spChg chg="add mod">
          <ac:chgData name="Manish Sharma" userId="b799adb9ba789c8f" providerId="LiveId" clId="{FB82825B-264A-4BB0-9192-2BBF1B0C6848}" dt="2022-11-15T07:33:17.033" v="2040" actId="1076"/>
          <ac:spMkLst>
            <pc:docMk/>
            <pc:sldMk cId="1172315769" sldId="518"/>
            <ac:spMk id="5" creationId="{868FE882-8F84-10E4-5AAD-E024CB810A75}"/>
          </ac:spMkLst>
        </pc:spChg>
        <pc:spChg chg="add mod">
          <ac:chgData name="Manish Sharma" userId="b799adb9ba789c8f" providerId="LiveId" clId="{FB82825B-264A-4BB0-9192-2BBF1B0C6848}" dt="2022-11-15T07:33:17.033" v="2040" actId="1076"/>
          <ac:spMkLst>
            <pc:docMk/>
            <pc:sldMk cId="1172315769" sldId="518"/>
            <ac:spMk id="6" creationId="{92BBB6FD-6DC3-2485-E5AB-B28AE3F64ED1}"/>
          </ac:spMkLst>
        </pc:spChg>
        <pc:spChg chg="add del mod">
          <ac:chgData name="Manish Sharma" userId="b799adb9ba789c8f" providerId="LiveId" clId="{FB82825B-264A-4BB0-9192-2BBF1B0C6848}" dt="2022-11-15T07:31:54.763" v="2027" actId="478"/>
          <ac:spMkLst>
            <pc:docMk/>
            <pc:sldMk cId="1172315769" sldId="518"/>
            <ac:spMk id="7" creationId="{6E480A4E-9728-9248-6000-1CED2383977E}"/>
          </ac:spMkLst>
        </pc:spChg>
        <pc:spChg chg="add mod ord">
          <ac:chgData name="Manish Sharma" userId="b799adb9ba789c8f" providerId="LiveId" clId="{FB82825B-264A-4BB0-9192-2BBF1B0C6848}" dt="2022-11-15T07:33:17.033" v="2040" actId="1076"/>
          <ac:spMkLst>
            <pc:docMk/>
            <pc:sldMk cId="1172315769" sldId="518"/>
            <ac:spMk id="8" creationId="{0FDD5FA6-C0AF-14EA-4169-0123801EFDE1}"/>
          </ac:spMkLst>
        </pc:spChg>
        <pc:spChg chg="add mod">
          <ac:chgData name="Manish Sharma" userId="b799adb9ba789c8f" providerId="LiveId" clId="{FB82825B-264A-4BB0-9192-2BBF1B0C6848}" dt="2022-11-15T07:33:17.033" v="2040" actId="1076"/>
          <ac:spMkLst>
            <pc:docMk/>
            <pc:sldMk cId="1172315769" sldId="518"/>
            <ac:spMk id="9" creationId="{6251E978-C4CF-1561-CC0C-4E229A262B24}"/>
          </ac:spMkLst>
        </pc:spChg>
        <pc:spChg chg="add mod">
          <ac:chgData name="Manish Sharma" userId="b799adb9ba789c8f" providerId="LiveId" clId="{FB82825B-264A-4BB0-9192-2BBF1B0C6848}" dt="2022-11-15T07:33:25.161" v="2043" actId="13822"/>
          <ac:spMkLst>
            <pc:docMk/>
            <pc:sldMk cId="1172315769" sldId="518"/>
            <ac:spMk id="10" creationId="{70C5BED0-6BF8-5B21-35C9-E527D4D063CB}"/>
          </ac:spMkLst>
        </pc:spChg>
        <pc:spChg chg="add mod">
          <ac:chgData name="Manish Sharma" userId="b799adb9ba789c8f" providerId="LiveId" clId="{FB82825B-264A-4BB0-9192-2BBF1B0C6848}" dt="2022-11-15T07:33:45.487" v="2070" actId="1076"/>
          <ac:spMkLst>
            <pc:docMk/>
            <pc:sldMk cId="1172315769" sldId="518"/>
            <ac:spMk id="11" creationId="{B80FA7E9-BA88-BA78-6C0A-37B6F793EBCB}"/>
          </ac:spMkLst>
        </pc:spChg>
      </pc:sldChg>
      <pc:sldChg chg="addSp delSp modSp new mod">
        <pc:chgData name="Manish Sharma" userId="b799adb9ba789c8f" providerId="LiveId" clId="{FB82825B-264A-4BB0-9192-2BBF1B0C6848}" dt="2022-11-16T07:16:47.683" v="2212" actId="20577"/>
        <pc:sldMkLst>
          <pc:docMk/>
          <pc:sldMk cId="2334269400" sldId="519"/>
        </pc:sldMkLst>
        <pc:spChg chg="del">
          <ac:chgData name="Manish Sharma" userId="b799adb9ba789c8f" providerId="LiveId" clId="{FB82825B-264A-4BB0-9192-2BBF1B0C6848}" dt="2022-11-16T07:15:02.014" v="2099" actId="478"/>
          <ac:spMkLst>
            <pc:docMk/>
            <pc:sldMk cId="2334269400" sldId="519"/>
            <ac:spMk id="2" creationId="{AE6F7F2B-61F1-4778-6C3B-A0C24CAA812C}"/>
          </ac:spMkLst>
        </pc:spChg>
        <pc:spChg chg="del">
          <ac:chgData name="Manish Sharma" userId="b799adb9ba789c8f" providerId="LiveId" clId="{FB82825B-264A-4BB0-9192-2BBF1B0C6848}" dt="2022-11-16T07:15:02.014" v="2099" actId="478"/>
          <ac:spMkLst>
            <pc:docMk/>
            <pc:sldMk cId="2334269400" sldId="519"/>
            <ac:spMk id="3" creationId="{2191D44B-3BE0-82BA-C794-0828978D2CCF}"/>
          </ac:spMkLst>
        </pc:spChg>
        <pc:graphicFrameChg chg="add mod modGraphic">
          <ac:chgData name="Manish Sharma" userId="b799adb9ba789c8f" providerId="LiveId" clId="{FB82825B-264A-4BB0-9192-2BBF1B0C6848}" dt="2022-11-16T07:16:47.683" v="2212" actId="20577"/>
          <ac:graphicFrameMkLst>
            <pc:docMk/>
            <pc:sldMk cId="2334269400" sldId="519"/>
            <ac:graphicFrameMk id="4" creationId="{3D9F61CF-AA70-E7BB-CE78-85AB643B0B37}"/>
          </ac:graphicFrameMkLst>
        </pc:graphicFrameChg>
      </pc:sldChg>
      <pc:sldChg chg="addSp delSp modSp new mod">
        <pc:chgData name="Manish Sharma" userId="b799adb9ba789c8f" providerId="LiveId" clId="{FB82825B-264A-4BB0-9192-2BBF1B0C6848}" dt="2022-11-17T07:47:08.182" v="2240"/>
        <pc:sldMkLst>
          <pc:docMk/>
          <pc:sldMk cId="1655907546" sldId="520"/>
        </pc:sldMkLst>
        <pc:spChg chg="del">
          <ac:chgData name="Manish Sharma" userId="b799adb9ba789c8f" providerId="LiveId" clId="{FB82825B-264A-4BB0-9192-2BBF1B0C6848}" dt="2022-11-17T06:27:14.576" v="2219" actId="478"/>
          <ac:spMkLst>
            <pc:docMk/>
            <pc:sldMk cId="1655907546" sldId="520"/>
            <ac:spMk id="2" creationId="{AFEA8588-9587-7588-A087-C3F5AAC833DF}"/>
          </ac:spMkLst>
        </pc:spChg>
        <pc:spChg chg="add mod">
          <ac:chgData name="Manish Sharma" userId="b799adb9ba789c8f" providerId="LiveId" clId="{FB82825B-264A-4BB0-9192-2BBF1B0C6848}" dt="2022-11-17T06:27:40.210" v="2220"/>
          <ac:spMkLst>
            <pc:docMk/>
            <pc:sldMk cId="1655907546" sldId="520"/>
            <ac:spMk id="3" creationId="{23C250EC-196E-09E1-2169-489826B5F639}"/>
          </ac:spMkLst>
        </pc:spChg>
        <pc:spChg chg="add mod">
          <ac:chgData name="Manish Sharma" userId="b799adb9ba789c8f" providerId="LiveId" clId="{FB82825B-264A-4BB0-9192-2BBF1B0C6848}" dt="2022-11-17T06:29:18.420" v="2221"/>
          <ac:spMkLst>
            <pc:docMk/>
            <pc:sldMk cId="1655907546" sldId="520"/>
            <ac:spMk id="4" creationId="{427E6E2C-53B3-B12C-27A0-F99580D5F9B2}"/>
          </ac:spMkLst>
        </pc:spChg>
        <pc:spChg chg="add mod">
          <ac:chgData name="Manish Sharma" userId="b799adb9ba789c8f" providerId="LiveId" clId="{FB82825B-264A-4BB0-9192-2BBF1B0C6848}" dt="2022-11-17T06:29:18.420" v="2221"/>
          <ac:spMkLst>
            <pc:docMk/>
            <pc:sldMk cId="1655907546" sldId="520"/>
            <ac:spMk id="5" creationId="{1DCC7100-E34F-8F56-F995-F5AFC93851C3}"/>
          </ac:spMkLst>
        </pc:spChg>
        <pc:spChg chg="add mod">
          <ac:chgData name="Manish Sharma" userId="b799adb9ba789c8f" providerId="LiveId" clId="{FB82825B-264A-4BB0-9192-2BBF1B0C6848}" dt="2022-11-17T06:29:18.420" v="2221"/>
          <ac:spMkLst>
            <pc:docMk/>
            <pc:sldMk cId="1655907546" sldId="520"/>
            <ac:spMk id="8" creationId="{CB4A7FB0-EA54-80C7-F943-CCDEEAEFCE98}"/>
          </ac:spMkLst>
        </pc:spChg>
        <pc:spChg chg="add mod">
          <ac:chgData name="Manish Sharma" userId="b799adb9ba789c8f" providerId="LiveId" clId="{FB82825B-264A-4BB0-9192-2BBF1B0C6848}" dt="2022-11-17T06:30:22.148" v="2222"/>
          <ac:spMkLst>
            <pc:docMk/>
            <pc:sldMk cId="1655907546" sldId="520"/>
            <ac:spMk id="9" creationId="{C8F9527B-291B-796F-9A85-41B39E9CCF05}"/>
          </ac:spMkLst>
        </pc:spChg>
        <pc:spChg chg="add mod">
          <ac:chgData name="Manish Sharma" userId="b799adb9ba789c8f" providerId="LiveId" clId="{FB82825B-264A-4BB0-9192-2BBF1B0C6848}" dt="2022-11-17T06:30:27.532" v="2223"/>
          <ac:spMkLst>
            <pc:docMk/>
            <pc:sldMk cId="1655907546" sldId="520"/>
            <ac:spMk id="10" creationId="{2A057F4E-66C6-1C92-6C0C-51C910F239F1}"/>
          </ac:spMkLst>
        </pc:spChg>
        <pc:spChg chg="add mod">
          <ac:chgData name="Manish Sharma" userId="b799adb9ba789c8f" providerId="LiveId" clId="{FB82825B-264A-4BB0-9192-2BBF1B0C6848}" dt="2022-11-17T06:30:45.796" v="2224"/>
          <ac:spMkLst>
            <pc:docMk/>
            <pc:sldMk cId="1655907546" sldId="520"/>
            <ac:spMk id="11" creationId="{1BB41A59-7882-D250-4B1F-463B309C34C9}"/>
          </ac:spMkLst>
        </pc:spChg>
        <pc:spChg chg="add mod">
          <ac:chgData name="Manish Sharma" userId="b799adb9ba789c8f" providerId="LiveId" clId="{FB82825B-264A-4BB0-9192-2BBF1B0C6848}" dt="2022-11-17T06:30:45.796" v="2224"/>
          <ac:spMkLst>
            <pc:docMk/>
            <pc:sldMk cId="1655907546" sldId="520"/>
            <ac:spMk id="12" creationId="{8B399E8C-5CEA-6B45-7C67-CC133B70B2B2}"/>
          </ac:spMkLst>
        </pc:spChg>
        <pc:spChg chg="add mod">
          <ac:chgData name="Manish Sharma" userId="b799adb9ba789c8f" providerId="LiveId" clId="{FB82825B-264A-4BB0-9192-2BBF1B0C6848}" dt="2022-11-17T06:30:45.796" v="2224"/>
          <ac:spMkLst>
            <pc:docMk/>
            <pc:sldMk cId="1655907546" sldId="520"/>
            <ac:spMk id="13" creationId="{5355D77D-9E93-B043-247B-62EBE82D622F}"/>
          </ac:spMkLst>
        </pc:spChg>
        <pc:spChg chg="add mod">
          <ac:chgData name="Manish Sharma" userId="b799adb9ba789c8f" providerId="LiveId" clId="{FB82825B-264A-4BB0-9192-2BBF1B0C6848}" dt="2022-11-17T06:30:45.796" v="2224"/>
          <ac:spMkLst>
            <pc:docMk/>
            <pc:sldMk cId="1655907546" sldId="520"/>
            <ac:spMk id="14" creationId="{13FCF1D9-B622-DCD2-242C-89C1BAC911FC}"/>
          </ac:spMkLst>
        </pc:spChg>
        <pc:spChg chg="add mod">
          <ac:chgData name="Manish Sharma" userId="b799adb9ba789c8f" providerId="LiveId" clId="{FB82825B-264A-4BB0-9192-2BBF1B0C6848}" dt="2022-11-17T06:31:34.474" v="2225"/>
          <ac:spMkLst>
            <pc:docMk/>
            <pc:sldMk cId="1655907546" sldId="520"/>
            <ac:spMk id="16" creationId="{E4E8ABBB-BB80-1891-C8E9-21CA8E9CEF20}"/>
          </ac:spMkLst>
        </pc:spChg>
        <pc:spChg chg="add del mod">
          <ac:chgData name="Manish Sharma" userId="b799adb9ba789c8f" providerId="LiveId" clId="{FB82825B-264A-4BB0-9192-2BBF1B0C6848}" dt="2022-11-17T06:32:39.521" v="2228" actId="478"/>
          <ac:spMkLst>
            <pc:docMk/>
            <pc:sldMk cId="1655907546" sldId="520"/>
            <ac:spMk id="17" creationId="{952F6D95-C8C0-992C-EEE0-76C2B7E90CE8}"/>
          </ac:spMkLst>
        </pc:spChg>
        <pc:spChg chg="add del mod">
          <ac:chgData name="Manish Sharma" userId="b799adb9ba789c8f" providerId="LiveId" clId="{FB82825B-264A-4BB0-9192-2BBF1B0C6848}" dt="2022-11-17T06:32:39.521" v="2228" actId="478"/>
          <ac:spMkLst>
            <pc:docMk/>
            <pc:sldMk cId="1655907546" sldId="520"/>
            <ac:spMk id="18" creationId="{01563B16-355C-C4C7-4B14-42E06F5DACB7}"/>
          </ac:spMkLst>
        </pc:spChg>
        <pc:spChg chg="add del mod">
          <ac:chgData name="Manish Sharma" userId="b799adb9ba789c8f" providerId="LiveId" clId="{FB82825B-264A-4BB0-9192-2BBF1B0C6848}" dt="2022-11-17T06:32:39.521" v="2228" actId="478"/>
          <ac:spMkLst>
            <pc:docMk/>
            <pc:sldMk cId="1655907546" sldId="520"/>
            <ac:spMk id="19" creationId="{39896DD6-D4DD-2F50-6B6F-522CD15BDEE2}"/>
          </ac:spMkLst>
        </pc:spChg>
        <pc:spChg chg="add del mod">
          <ac:chgData name="Manish Sharma" userId="b799adb9ba789c8f" providerId="LiveId" clId="{FB82825B-264A-4BB0-9192-2BBF1B0C6848}" dt="2022-11-17T06:32:39.521" v="2228" actId="478"/>
          <ac:spMkLst>
            <pc:docMk/>
            <pc:sldMk cId="1655907546" sldId="520"/>
            <ac:spMk id="20" creationId="{E4BB1D16-1756-B9D1-4743-DDE15506A05A}"/>
          </ac:spMkLst>
        </pc:spChg>
        <pc:spChg chg="add del mod">
          <ac:chgData name="Manish Sharma" userId="b799adb9ba789c8f" providerId="LiveId" clId="{FB82825B-264A-4BB0-9192-2BBF1B0C6848}" dt="2022-11-17T06:32:39.521" v="2228" actId="478"/>
          <ac:spMkLst>
            <pc:docMk/>
            <pc:sldMk cId="1655907546" sldId="520"/>
            <ac:spMk id="21" creationId="{3EA6BC44-A5DD-9D5F-A357-64216F49B90F}"/>
          </ac:spMkLst>
        </pc:spChg>
        <pc:spChg chg="add del mod">
          <ac:chgData name="Manish Sharma" userId="b799adb9ba789c8f" providerId="LiveId" clId="{FB82825B-264A-4BB0-9192-2BBF1B0C6848}" dt="2022-11-17T06:32:39.521" v="2228" actId="478"/>
          <ac:spMkLst>
            <pc:docMk/>
            <pc:sldMk cId="1655907546" sldId="520"/>
            <ac:spMk id="22" creationId="{4D603978-4FCD-DFA1-1EFA-E31DB451D4EF}"/>
          </ac:spMkLst>
        </pc:spChg>
        <pc:spChg chg="add mod">
          <ac:chgData name="Manish Sharma" userId="b799adb9ba789c8f" providerId="LiveId" clId="{FB82825B-264A-4BB0-9192-2BBF1B0C6848}" dt="2022-11-17T06:32:40.071" v="2229"/>
          <ac:spMkLst>
            <pc:docMk/>
            <pc:sldMk cId="1655907546" sldId="520"/>
            <ac:spMk id="23" creationId="{E026A165-2C85-1ABE-B6DC-6E797FA3CF6A}"/>
          </ac:spMkLst>
        </pc:spChg>
        <pc:spChg chg="add mod">
          <ac:chgData name="Manish Sharma" userId="b799adb9ba789c8f" providerId="LiveId" clId="{FB82825B-264A-4BB0-9192-2BBF1B0C6848}" dt="2022-11-17T06:33:41.438" v="2232"/>
          <ac:spMkLst>
            <pc:docMk/>
            <pc:sldMk cId="1655907546" sldId="520"/>
            <ac:spMk id="26" creationId="{B1758B91-F292-789D-B0C8-067F45031EB1}"/>
          </ac:spMkLst>
        </pc:spChg>
        <pc:spChg chg="add mod">
          <ac:chgData name="Manish Sharma" userId="b799adb9ba789c8f" providerId="LiveId" clId="{FB82825B-264A-4BB0-9192-2BBF1B0C6848}" dt="2022-11-17T06:33:47.050" v="2233"/>
          <ac:spMkLst>
            <pc:docMk/>
            <pc:sldMk cId="1655907546" sldId="520"/>
            <ac:spMk id="27" creationId="{BB8F8C44-1235-25D8-F9C2-C7ACD102F1C7}"/>
          </ac:spMkLst>
        </pc:spChg>
        <pc:spChg chg="add mod">
          <ac:chgData name="Manish Sharma" userId="b799adb9ba789c8f" providerId="LiveId" clId="{FB82825B-264A-4BB0-9192-2BBF1B0C6848}" dt="2022-11-17T06:33:59.559" v="2234"/>
          <ac:spMkLst>
            <pc:docMk/>
            <pc:sldMk cId="1655907546" sldId="520"/>
            <ac:spMk id="29" creationId="{7DFF00E1-823B-DE50-13AB-8D4C937C5B5A}"/>
          </ac:spMkLst>
        </pc:spChg>
        <pc:spChg chg="add mod">
          <ac:chgData name="Manish Sharma" userId="b799adb9ba789c8f" providerId="LiveId" clId="{FB82825B-264A-4BB0-9192-2BBF1B0C6848}" dt="2022-11-17T06:34:12.024" v="2235"/>
          <ac:spMkLst>
            <pc:docMk/>
            <pc:sldMk cId="1655907546" sldId="520"/>
            <ac:spMk id="30" creationId="{1043C199-9929-6987-BB68-A443143644E4}"/>
          </ac:spMkLst>
        </pc:spChg>
        <pc:spChg chg="add mod">
          <ac:chgData name="Manish Sharma" userId="b799adb9ba789c8f" providerId="LiveId" clId="{FB82825B-264A-4BB0-9192-2BBF1B0C6848}" dt="2022-11-17T06:34:18.736" v="2236"/>
          <ac:spMkLst>
            <pc:docMk/>
            <pc:sldMk cId="1655907546" sldId="520"/>
            <ac:spMk id="31" creationId="{DEE23FE7-06C2-E264-F17D-C19950F0612B}"/>
          </ac:spMkLst>
        </pc:spChg>
        <pc:spChg chg="add mod">
          <ac:chgData name="Manish Sharma" userId="b799adb9ba789c8f" providerId="LiveId" clId="{FB82825B-264A-4BB0-9192-2BBF1B0C6848}" dt="2022-11-17T06:34:18.736" v="2236"/>
          <ac:spMkLst>
            <pc:docMk/>
            <pc:sldMk cId="1655907546" sldId="520"/>
            <ac:spMk id="32" creationId="{B7647564-BE74-985E-B996-93DF4DBA23AE}"/>
          </ac:spMkLst>
        </pc:spChg>
        <pc:spChg chg="add mod">
          <ac:chgData name="Manish Sharma" userId="b799adb9ba789c8f" providerId="LiveId" clId="{FB82825B-264A-4BB0-9192-2BBF1B0C6848}" dt="2022-11-17T06:34:18.736" v="2236"/>
          <ac:spMkLst>
            <pc:docMk/>
            <pc:sldMk cId="1655907546" sldId="520"/>
            <ac:spMk id="33" creationId="{E8EDD8D1-B2A0-958B-A0A2-F2E16B128FB0}"/>
          </ac:spMkLst>
        </pc:spChg>
        <pc:spChg chg="add mod">
          <ac:chgData name="Manish Sharma" userId="b799adb9ba789c8f" providerId="LiveId" clId="{FB82825B-264A-4BB0-9192-2BBF1B0C6848}" dt="2022-11-17T06:34:18.736" v="2236"/>
          <ac:spMkLst>
            <pc:docMk/>
            <pc:sldMk cId="1655907546" sldId="520"/>
            <ac:spMk id="34" creationId="{CA8996F9-0BBA-8746-E565-5202DC7E7BFF}"/>
          </ac:spMkLst>
        </pc:spChg>
        <pc:spChg chg="add mod">
          <ac:chgData name="Manish Sharma" userId="b799adb9ba789c8f" providerId="LiveId" clId="{FB82825B-264A-4BB0-9192-2BBF1B0C6848}" dt="2022-11-17T06:35:07.266" v="2237"/>
          <ac:spMkLst>
            <pc:docMk/>
            <pc:sldMk cId="1655907546" sldId="520"/>
            <ac:spMk id="36" creationId="{8D02E171-0553-7233-44AC-39C520BECD80}"/>
          </ac:spMkLst>
        </pc:spChg>
        <pc:spChg chg="add mod">
          <ac:chgData name="Manish Sharma" userId="b799adb9ba789c8f" providerId="LiveId" clId="{FB82825B-264A-4BB0-9192-2BBF1B0C6848}" dt="2022-11-17T06:35:59.624" v="2238"/>
          <ac:spMkLst>
            <pc:docMk/>
            <pc:sldMk cId="1655907546" sldId="520"/>
            <ac:spMk id="37" creationId="{7811C60D-5B92-7DF1-30D3-E418CD853663}"/>
          </ac:spMkLst>
        </pc:spChg>
        <pc:spChg chg="add mod">
          <ac:chgData name="Manish Sharma" userId="b799adb9ba789c8f" providerId="LiveId" clId="{FB82825B-264A-4BB0-9192-2BBF1B0C6848}" dt="2022-11-17T06:35:59.624" v="2238"/>
          <ac:spMkLst>
            <pc:docMk/>
            <pc:sldMk cId="1655907546" sldId="520"/>
            <ac:spMk id="38" creationId="{F1126C49-DDE6-39A3-FAD5-9D1FD1F03C01}"/>
          </ac:spMkLst>
        </pc:spChg>
        <pc:spChg chg="add mod">
          <ac:chgData name="Manish Sharma" userId="b799adb9ba789c8f" providerId="LiveId" clId="{FB82825B-264A-4BB0-9192-2BBF1B0C6848}" dt="2022-11-17T06:35:59.624" v="2238"/>
          <ac:spMkLst>
            <pc:docMk/>
            <pc:sldMk cId="1655907546" sldId="520"/>
            <ac:spMk id="39" creationId="{15C99052-5632-0F44-D114-5594EDDC053F}"/>
          </ac:spMkLst>
        </pc:spChg>
        <pc:spChg chg="add mod">
          <ac:chgData name="Manish Sharma" userId="b799adb9ba789c8f" providerId="LiveId" clId="{FB82825B-264A-4BB0-9192-2BBF1B0C6848}" dt="2022-11-17T06:35:59.624" v="2238"/>
          <ac:spMkLst>
            <pc:docMk/>
            <pc:sldMk cId="1655907546" sldId="520"/>
            <ac:spMk id="40" creationId="{5179A758-E570-2F56-D456-9D15E5FB165E}"/>
          </ac:spMkLst>
        </pc:spChg>
        <pc:spChg chg="add mod">
          <ac:chgData name="Manish Sharma" userId="b799adb9ba789c8f" providerId="LiveId" clId="{FB82825B-264A-4BB0-9192-2BBF1B0C6848}" dt="2022-11-17T06:35:59.624" v="2238"/>
          <ac:spMkLst>
            <pc:docMk/>
            <pc:sldMk cId="1655907546" sldId="520"/>
            <ac:spMk id="41" creationId="{DC694774-1D87-741A-22E9-B60CA0EF772D}"/>
          </ac:spMkLst>
        </pc:spChg>
        <pc:spChg chg="add mod">
          <ac:chgData name="Manish Sharma" userId="b799adb9ba789c8f" providerId="LiveId" clId="{FB82825B-264A-4BB0-9192-2BBF1B0C6848}" dt="2022-11-17T06:35:59.624" v="2238"/>
          <ac:spMkLst>
            <pc:docMk/>
            <pc:sldMk cId="1655907546" sldId="520"/>
            <ac:spMk id="42" creationId="{1317CE39-A0E9-74D3-BDE2-6ED181F3C450}"/>
          </ac:spMkLst>
        </pc:spChg>
        <pc:spChg chg="add mod">
          <ac:chgData name="Manish Sharma" userId="b799adb9ba789c8f" providerId="LiveId" clId="{FB82825B-264A-4BB0-9192-2BBF1B0C6848}" dt="2022-11-17T07:46:52.819" v="2239"/>
          <ac:spMkLst>
            <pc:docMk/>
            <pc:sldMk cId="1655907546" sldId="520"/>
            <ac:spMk id="43" creationId="{B9C2B760-7672-28CC-5C28-E13D0F9CAEFE}"/>
          </ac:spMkLst>
        </pc:spChg>
        <pc:spChg chg="add mod">
          <ac:chgData name="Manish Sharma" userId="b799adb9ba789c8f" providerId="LiveId" clId="{FB82825B-264A-4BB0-9192-2BBF1B0C6848}" dt="2022-11-17T07:47:08.182" v="2240"/>
          <ac:spMkLst>
            <pc:docMk/>
            <pc:sldMk cId="1655907546" sldId="520"/>
            <ac:spMk id="44" creationId="{B26B4DDF-29ED-B450-787B-AB8822C51DEB}"/>
          </ac:spMkLst>
        </pc:spChg>
        <pc:cxnChg chg="add mod">
          <ac:chgData name="Manish Sharma" userId="b799adb9ba789c8f" providerId="LiveId" clId="{FB82825B-264A-4BB0-9192-2BBF1B0C6848}" dt="2022-11-17T06:29:18.420" v="2221"/>
          <ac:cxnSpMkLst>
            <pc:docMk/>
            <pc:sldMk cId="1655907546" sldId="520"/>
            <ac:cxnSpMk id="6" creationId="{E6D5A9C3-3B5C-8994-CEF8-9F06914895E9}"/>
          </ac:cxnSpMkLst>
        </pc:cxnChg>
        <pc:cxnChg chg="add mod">
          <ac:chgData name="Manish Sharma" userId="b799adb9ba789c8f" providerId="LiveId" clId="{FB82825B-264A-4BB0-9192-2BBF1B0C6848}" dt="2022-11-17T06:29:18.420" v="2221"/>
          <ac:cxnSpMkLst>
            <pc:docMk/>
            <pc:sldMk cId="1655907546" sldId="520"/>
            <ac:cxnSpMk id="7" creationId="{F85AAAC7-E8BB-C218-551F-2A8A9FAD426E}"/>
          </ac:cxnSpMkLst>
        </pc:cxnChg>
        <pc:cxnChg chg="add mod">
          <ac:chgData name="Manish Sharma" userId="b799adb9ba789c8f" providerId="LiveId" clId="{FB82825B-264A-4BB0-9192-2BBF1B0C6848}" dt="2022-11-17T06:31:34.474" v="2225"/>
          <ac:cxnSpMkLst>
            <pc:docMk/>
            <pc:sldMk cId="1655907546" sldId="520"/>
            <ac:cxnSpMk id="15" creationId="{8C485C26-FCE8-F083-B4CD-3251FC6C1C90}"/>
          </ac:cxnSpMkLst>
        </pc:cxnChg>
        <pc:cxnChg chg="add mod">
          <ac:chgData name="Manish Sharma" userId="b799adb9ba789c8f" providerId="LiveId" clId="{FB82825B-264A-4BB0-9192-2BBF1B0C6848}" dt="2022-11-17T06:33:23.529" v="2230"/>
          <ac:cxnSpMkLst>
            <pc:docMk/>
            <pc:sldMk cId="1655907546" sldId="520"/>
            <ac:cxnSpMk id="24" creationId="{FB407D07-18A3-CD23-68DD-0977608ECF0A}"/>
          </ac:cxnSpMkLst>
        </pc:cxnChg>
        <pc:cxnChg chg="add mod">
          <ac:chgData name="Manish Sharma" userId="b799adb9ba789c8f" providerId="LiveId" clId="{FB82825B-264A-4BB0-9192-2BBF1B0C6848}" dt="2022-11-17T06:33:29.545" v="2231"/>
          <ac:cxnSpMkLst>
            <pc:docMk/>
            <pc:sldMk cId="1655907546" sldId="520"/>
            <ac:cxnSpMk id="25" creationId="{405365B9-1D23-89C6-81F1-1893AF15F7A7}"/>
          </ac:cxnSpMkLst>
        </pc:cxnChg>
        <pc:cxnChg chg="add mod">
          <ac:chgData name="Manish Sharma" userId="b799adb9ba789c8f" providerId="LiveId" clId="{FB82825B-264A-4BB0-9192-2BBF1B0C6848}" dt="2022-11-17T06:33:59.559" v="2234"/>
          <ac:cxnSpMkLst>
            <pc:docMk/>
            <pc:sldMk cId="1655907546" sldId="520"/>
            <ac:cxnSpMk id="28" creationId="{5C433AE4-56EE-6552-1E44-CAB2A40AE537}"/>
          </ac:cxnSpMkLst>
        </pc:cxnChg>
        <pc:cxnChg chg="add mod">
          <ac:chgData name="Manish Sharma" userId="b799adb9ba789c8f" providerId="LiveId" clId="{FB82825B-264A-4BB0-9192-2BBF1B0C6848}" dt="2022-11-17T06:35:07.266" v="2237"/>
          <ac:cxnSpMkLst>
            <pc:docMk/>
            <pc:sldMk cId="1655907546" sldId="520"/>
            <ac:cxnSpMk id="35" creationId="{A482982E-DD82-A8A9-93C6-7395A17B45E6}"/>
          </ac:cxnSpMkLst>
        </pc:cxnChg>
      </pc:sldChg>
      <pc:sldChg chg="addSp modSp add mod">
        <pc:chgData name="Manish Sharma" userId="b799adb9ba789c8f" providerId="LiveId" clId="{FB82825B-264A-4BB0-9192-2BBF1B0C6848}" dt="2022-11-17T09:29:33.191" v="2274" actId="167"/>
        <pc:sldMkLst>
          <pc:docMk/>
          <pc:sldMk cId="3231795651" sldId="521"/>
        </pc:sldMkLst>
        <pc:spChg chg="add mod">
          <ac:chgData name="Manish Sharma" userId="b799adb9ba789c8f" providerId="LiveId" clId="{FB82825B-264A-4BB0-9192-2BBF1B0C6848}" dt="2022-11-17T09:27:47.440" v="2256" actId="1076"/>
          <ac:spMkLst>
            <pc:docMk/>
            <pc:sldMk cId="3231795651" sldId="521"/>
            <ac:spMk id="2" creationId="{454A5C93-EBEC-6DB4-AA6D-350E63F0A874}"/>
          </ac:spMkLst>
        </pc:spChg>
        <pc:spChg chg="add mod">
          <ac:chgData name="Manish Sharma" userId="b799adb9ba789c8f" providerId="LiveId" clId="{FB82825B-264A-4BB0-9192-2BBF1B0C6848}" dt="2022-11-17T09:27:56.921" v="2258" actId="1076"/>
          <ac:spMkLst>
            <pc:docMk/>
            <pc:sldMk cId="3231795651" sldId="521"/>
            <ac:spMk id="17" creationId="{7C922825-9E89-9A89-8DD8-57D41EA27F8B}"/>
          </ac:spMkLst>
        </pc:spChg>
        <pc:spChg chg="add mod">
          <ac:chgData name="Manish Sharma" userId="b799adb9ba789c8f" providerId="LiveId" clId="{FB82825B-264A-4BB0-9192-2BBF1B0C6848}" dt="2022-11-17T09:28:46.443" v="2266" actId="1076"/>
          <ac:spMkLst>
            <pc:docMk/>
            <pc:sldMk cId="3231795651" sldId="521"/>
            <ac:spMk id="22" creationId="{3032E73D-2F23-7E5A-0ED0-1D5EB92985D8}"/>
          </ac:spMkLst>
        </pc:spChg>
        <pc:spChg chg="mod">
          <ac:chgData name="Manish Sharma" userId="b799adb9ba789c8f" providerId="LiveId" clId="{FB82825B-264A-4BB0-9192-2BBF1B0C6848}" dt="2022-11-17T09:27:33.705" v="2254" actId="20577"/>
          <ac:spMkLst>
            <pc:docMk/>
            <pc:sldMk cId="3231795651" sldId="521"/>
            <ac:spMk id="36" creationId="{8D02E171-0553-7233-44AC-39C520BECD80}"/>
          </ac:spMkLst>
        </pc:spChg>
        <pc:spChg chg="add mod ord">
          <ac:chgData name="Manish Sharma" userId="b799adb9ba789c8f" providerId="LiveId" clId="{FB82825B-264A-4BB0-9192-2BBF1B0C6848}" dt="2022-11-17T09:29:33.191" v="2274" actId="167"/>
          <ac:spMkLst>
            <pc:docMk/>
            <pc:sldMk cId="3231795651" sldId="521"/>
            <ac:spMk id="45" creationId="{C07ABC97-5B33-BB5A-D040-19B19B7723F3}"/>
          </ac:spMkLst>
        </pc:spChg>
        <pc:cxnChg chg="add mod">
          <ac:chgData name="Manish Sharma" userId="b799adb9ba789c8f" providerId="LiveId" clId="{FB82825B-264A-4BB0-9192-2BBF1B0C6848}" dt="2022-11-17T09:28:10.981" v="2261" actId="1582"/>
          <ac:cxnSpMkLst>
            <pc:docMk/>
            <pc:sldMk cId="3231795651" sldId="521"/>
            <ac:cxnSpMk id="19" creationId="{79519E3A-84FC-62B0-1BB0-9EEF83837961}"/>
          </ac:cxnSpMkLst>
        </pc:cxnChg>
        <pc:cxnChg chg="add mod">
          <ac:chgData name="Manish Sharma" userId="b799adb9ba789c8f" providerId="LiveId" clId="{FB82825B-264A-4BB0-9192-2BBF1B0C6848}" dt="2022-11-17T09:28:23.848" v="2264" actId="108"/>
          <ac:cxnSpMkLst>
            <pc:docMk/>
            <pc:sldMk cId="3231795651" sldId="521"/>
            <ac:cxnSpMk id="21" creationId="{CCF6BF1C-6764-E8E8-2429-AAA3F580BAC6}"/>
          </ac:cxnSpMkLst>
        </pc:cxnChg>
      </pc:sldChg>
      <pc:sldChg chg="new del">
        <pc:chgData name="Manish Sharma" userId="b799adb9ba789c8f" providerId="LiveId" clId="{FB82825B-264A-4BB0-9192-2BBF1B0C6848}" dt="2022-11-17T10:35:56.351" v="2277" actId="47"/>
        <pc:sldMkLst>
          <pc:docMk/>
          <pc:sldMk cId="790077792" sldId="522"/>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a:t>Quick Loading Time</a:t>
          </a:r>
          <a:endParaRPr lang="en-US"/>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Quick Loading Time</a:t>
          </a:r>
          <a:endParaRPr lang="en-US" sz="3300" kern="120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ECBF6-8111-40D1-BDE1-2B34FC7A634F}" type="datetimeFigureOut">
              <a:rPr lang="en-IN" smtClean="0"/>
              <a:t>18-06-2024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B7412-83B6-4CA4-A3C1-679191960791}" type="slidenum">
              <a:rPr lang="en-IN" smtClean="0"/>
              <a:t>‹#›</a:t>
            </a:fld>
            <a:endParaRPr lang="en-IN"/>
          </a:p>
        </p:txBody>
      </p:sp>
    </p:spTree>
    <p:extLst>
      <p:ext uri="{BB962C8B-B14F-4D97-AF65-F5344CB8AC3E}">
        <p14:creationId xmlns:p14="http://schemas.microsoft.com/office/powerpoint/2010/main" val="214266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2F2FE-08F6-4495-9A9C-167C1A58C6C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6/18/2024</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6/18/2024</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DD713C-484E-B998-06CF-CCE50A74178E}"/>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4" name="Connector: Elbow 3">
            <a:extLst>
              <a:ext uri="{FF2B5EF4-FFF2-40B4-BE49-F238E27FC236}">
                <a16:creationId xmlns:a16="http://schemas.microsoft.com/office/drawing/2014/main" id="{8B323E45-5032-EC56-D103-B3B643A1C5A6}"/>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9CC0B89-73EE-D923-C25A-DBE8849493AA}"/>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8B86F018-0941-6ABA-EC2C-9DB9F57B25FF}"/>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7" name="Rectangle 6">
            <a:extLst>
              <a:ext uri="{FF2B5EF4-FFF2-40B4-BE49-F238E27FC236}">
                <a16:creationId xmlns:a16="http://schemas.microsoft.com/office/drawing/2014/main" id="{220D8DB1-DCDE-3D1A-351C-C77A70DB504F}"/>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8" name="Straight Arrow Connector 7">
            <a:extLst>
              <a:ext uri="{FF2B5EF4-FFF2-40B4-BE49-F238E27FC236}">
                <a16:creationId xmlns:a16="http://schemas.microsoft.com/office/drawing/2014/main" id="{659E7FFA-1868-252B-8301-403055A30881}"/>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C8781B-54B7-1C52-D355-9078AA3C04E2}"/>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0" name="Straight Arrow Connector 9">
            <a:extLst>
              <a:ext uri="{FF2B5EF4-FFF2-40B4-BE49-F238E27FC236}">
                <a16:creationId xmlns:a16="http://schemas.microsoft.com/office/drawing/2014/main" id="{CC931BBF-BF63-3B4B-2C7C-C96A4768262E}"/>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1624A1-9FED-690B-7AFC-487B4E888AB4}"/>
              </a:ext>
            </a:extLst>
          </p:cNvPr>
          <p:cNvSpPr/>
          <p:nvPr/>
        </p:nvSpPr>
        <p:spPr>
          <a:xfrm>
            <a:off x="4696403" y="2034350"/>
            <a:ext cx="1292340" cy="369332"/>
          </a:xfrm>
          <a:prstGeom prst="rect">
            <a:avLst/>
          </a:prstGeom>
        </p:spPr>
        <p:txBody>
          <a:bodyPr wrap="none">
            <a:spAutoFit/>
          </a:bodyPr>
          <a:lstStyle/>
          <a:p>
            <a:pPr algn="ctr"/>
            <a:r>
              <a:rPr lang="en-IN" dirty="0"/>
              <a:t>HTML + CSS</a:t>
            </a:r>
          </a:p>
        </p:txBody>
      </p:sp>
      <p:grpSp>
        <p:nvGrpSpPr>
          <p:cNvPr id="12" name="Group 11">
            <a:extLst>
              <a:ext uri="{FF2B5EF4-FFF2-40B4-BE49-F238E27FC236}">
                <a16:creationId xmlns:a16="http://schemas.microsoft.com/office/drawing/2014/main" id="{A99462E3-356B-D536-4373-34FE5500C1E7}"/>
              </a:ext>
            </a:extLst>
          </p:cNvPr>
          <p:cNvGrpSpPr/>
          <p:nvPr/>
        </p:nvGrpSpPr>
        <p:grpSpPr>
          <a:xfrm>
            <a:off x="7810595" y="1906144"/>
            <a:ext cx="1262108" cy="898124"/>
            <a:chOff x="8762260" y="1677880"/>
            <a:chExt cx="1262108" cy="898124"/>
          </a:xfrm>
        </p:grpSpPr>
        <p:sp>
          <p:nvSpPr>
            <p:cNvPr id="13" name="Rectangle: Rounded Corners 12">
              <a:extLst>
                <a:ext uri="{FF2B5EF4-FFF2-40B4-BE49-F238E27FC236}">
                  <a16:creationId xmlns:a16="http://schemas.microsoft.com/office/drawing/2014/main" id="{674767C4-B8E5-B1DE-8EF3-B287438ADF3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84A1921-E1A9-66EE-91D1-14B5DB3B3D2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5" name="Group 14">
            <a:extLst>
              <a:ext uri="{FF2B5EF4-FFF2-40B4-BE49-F238E27FC236}">
                <a16:creationId xmlns:a16="http://schemas.microsoft.com/office/drawing/2014/main" id="{F5A91E54-4FEA-9BA1-F27D-B2EF7808A564}"/>
              </a:ext>
            </a:extLst>
          </p:cNvPr>
          <p:cNvGrpSpPr/>
          <p:nvPr/>
        </p:nvGrpSpPr>
        <p:grpSpPr>
          <a:xfrm>
            <a:off x="9193562" y="1919007"/>
            <a:ext cx="1262108" cy="898124"/>
            <a:chOff x="8762260" y="1677880"/>
            <a:chExt cx="1262108" cy="898124"/>
          </a:xfrm>
        </p:grpSpPr>
        <p:sp>
          <p:nvSpPr>
            <p:cNvPr id="16" name="Rectangle: Rounded Corners 15">
              <a:extLst>
                <a:ext uri="{FF2B5EF4-FFF2-40B4-BE49-F238E27FC236}">
                  <a16:creationId xmlns:a16="http://schemas.microsoft.com/office/drawing/2014/main" id="{26CDF33B-C439-AB9E-13D3-AEDE1A1110B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9A420DDA-D155-73B3-5D5A-5BCCB430AD0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8" name="Straight Connector 17">
            <a:extLst>
              <a:ext uri="{FF2B5EF4-FFF2-40B4-BE49-F238E27FC236}">
                <a16:creationId xmlns:a16="http://schemas.microsoft.com/office/drawing/2014/main" id="{ACA8D12F-9814-67FB-62C4-B3035E127754}"/>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TextBox 18">
            <a:extLst>
              <a:ext uri="{FF2B5EF4-FFF2-40B4-BE49-F238E27FC236}">
                <a16:creationId xmlns:a16="http://schemas.microsoft.com/office/drawing/2014/main" id="{0D68D7BB-15F6-873F-0B24-4742DCC5FB95}"/>
              </a:ext>
            </a:extLst>
          </p:cNvPr>
          <p:cNvSpPr txBox="1"/>
          <p:nvPr/>
        </p:nvSpPr>
        <p:spPr>
          <a:xfrm>
            <a:off x="8560494" y="359650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20" name="Rectangle 19">
            <a:extLst>
              <a:ext uri="{FF2B5EF4-FFF2-40B4-BE49-F238E27FC236}">
                <a16:creationId xmlns:a16="http://schemas.microsoft.com/office/drawing/2014/main" id="{DD710385-8368-CC74-82CB-6A3587608A9D}"/>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A2FA1BC0-4CFA-090B-B0B5-AC9BD756FA39}"/>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1A4CDEA3-3E2A-BE74-8027-8BFFECFE2DCF}"/>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97CF1F2F-AB0E-44AC-39F0-47C7FCE4872C}"/>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3DE4FA9B-1C9B-8B9E-236D-7EA6AB7F21D1}"/>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A50E455D-7362-8141-49F7-96B4C4F8D928}"/>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76DC43-F1BB-2B37-1C6B-38E423C27D67}"/>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A555407D-24D7-02A1-84A0-221926CF6E36}"/>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E7C098DA-6056-3653-F348-4C922240631C}"/>
              </a:ext>
            </a:extLst>
          </p:cNvPr>
          <p:cNvGrpSpPr/>
          <p:nvPr/>
        </p:nvGrpSpPr>
        <p:grpSpPr>
          <a:xfrm>
            <a:off x="3467802" y="4432944"/>
            <a:ext cx="828000" cy="828000"/>
            <a:chOff x="4936328" y="4218830"/>
            <a:chExt cx="828000" cy="828000"/>
          </a:xfrm>
        </p:grpSpPr>
        <p:sp>
          <p:nvSpPr>
            <p:cNvPr id="29" name="Arc 28">
              <a:extLst>
                <a:ext uri="{FF2B5EF4-FFF2-40B4-BE49-F238E27FC236}">
                  <a16:creationId xmlns:a16="http://schemas.microsoft.com/office/drawing/2014/main" id="{2AB9504F-FBF9-3985-473D-C1016B37C8E4}"/>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9A1AA6E3-4793-B92D-38DC-A0900FA0106A}"/>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B4FD666D-89BF-E952-5F6E-1201A9075AF8}"/>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74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F45377-FF0D-BB90-E0E1-448B9075C080}"/>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4" name="Connector: Elbow 3">
            <a:extLst>
              <a:ext uri="{FF2B5EF4-FFF2-40B4-BE49-F238E27FC236}">
                <a16:creationId xmlns:a16="http://schemas.microsoft.com/office/drawing/2014/main" id="{876E96BB-C9EC-1074-9C09-D43D36CDF06D}"/>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4AF65D89-AE4A-9D8D-F0A7-D6967C067FD2}"/>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114C8A8D-138B-C762-179D-4847F24FB63E}"/>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7" name="Group 6">
            <a:extLst>
              <a:ext uri="{FF2B5EF4-FFF2-40B4-BE49-F238E27FC236}">
                <a16:creationId xmlns:a16="http://schemas.microsoft.com/office/drawing/2014/main" id="{35C3E78F-0149-E357-22AB-431C771743D4}"/>
              </a:ext>
            </a:extLst>
          </p:cNvPr>
          <p:cNvGrpSpPr/>
          <p:nvPr/>
        </p:nvGrpSpPr>
        <p:grpSpPr>
          <a:xfrm>
            <a:off x="7810595" y="1677880"/>
            <a:ext cx="1262108" cy="898124"/>
            <a:chOff x="8762260" y="1677880"/>
            <a:chExt cx="1262108" cy="898124"/>
          </a:xfrm>
        </p:grpSpPr>
        <p:sp>
          <p:nvSpPr>
            <p:cNvPr id="8" name="Rectangle: Rounded Corners 7">
              <a:extLst>
                <a:ext uri="{FF2B5EF4-FFF2-40B4-BE49-F238E27FC236}">
                  <a16:creationId xmlns:a16="http://schemas.microsoft.com/office/drawing/2014/main" id="{AAC6F724-3285-92F9-6CEA-06799EFAE64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7ED69D1-C1CE-C694-C82A-C6694D6395B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7EF4D820-683D-4352-2A3E-A6A212DBD1E5}"/>
              </a:ext>
            </a:extLst>
          </p:cNvPr>
          <p:cNvGrpSpPr/>
          <p:nvPr/>
        </p:nvGrpSpPr>
        <p:grpSpPr>
          <a:xfrm>
            <a:off x="9193562" y="1690743"/>
            <a:ext cx="1262108" cy="898124"/>
            <a:chOff x="8762260" y="1677880"/>
            <a:chExt cx="1262108" cy="898124"/>
          </a:xfrm>
        </p:grpSpPr>
        <p:sp>
          <p:nvSpPr>
            <p:cNvPr id="11" name="Rectangle: Rounded Corners 10">
              <a:extLst>
                <a:ext uri="{FF2B5EF4-FFF2-40B4-BE49-F238E27FC236}">
                  <a16:creationId xmlns:a16="http://schemas.microsoft.com/office/drawing/2014/main" id="{EE2C97FF-7EE9-3CBA-1887-18672E644CE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18175114-9838-D98B-009A-F40ADAB6832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3" name="Group 12">
            <a:extLst>
              <a:ext uri="{FF2B5EF4-FFF2-40B4-BE49-F238E27FC236}">
                <a16:creationId xmlns:a16="http://schemas.microsoft.com/office/drawing/2014/main" id="{811E36A9-84C4-18F5-4815-6B9AFAECA3E6}"/>
              </a:ext>
            </a:extLst>
          </p:cNvPr>
          <p:cNvGrpSpPr/>
          <p:nvPr/>
        </p:nvGrpSpPr>
        <p:grpSpPr>
          <a:xfrm>
            <a:off x="8562508" y="2719934"/>
            <a:ext cx="1262108" cy="898124"/>
            <a:chOff x="8762260" y="1677880"/>
            <a:chExt cx="1262108" cy="898124"/>
          </a:xfrm>
        </p:grpSpPr>
        <p:sp>
          <p:nvSpPr>
            <p:cNvPr id="14" name="Rectangle: Rounded Corners 13">
              <a:extLst>
                <a:ext uri="{FF2B5EF4-FFF2-40B4-BE49-F238E27FC236}">
                  <a16:creationId xmlns:a16="http://schemas.microsoft.com/office/drawing/2014/main" id="{2A2FECAE-46E0-848B-C82E-B5991DCD395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17CF78D9-4721-8CC4-1F0D-1A7D2400AE6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6" name="Rectangle 15">
            <a:extLst>
              <a:ext uri="{FF2B5EF4-FFF2-40B4-BE49-F238E27FC236}">
                <a16:creationId xmlns:a16="http://schemas.microsoft.com/office/drawing/2014/main" id="{D860CE50-C293-44D7-57C3-F46B5CB5BF41}"/>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17" name="TextBox 16">
            <a:extLst>
              <a:ext uri="{FF2B5EF4-FFF2-40B4-BE49-F238E27FC236}">
                <a16:creationId xmlns:a16="http://schemas.microsoft.com/office/drawing/2014/main" id="{16BBA58E-11FB-C0A4-7B5B-00A0C1FEE441}"/>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8" name="Straight Arrow Connector 17">
            <a:extLst>
              <a:ext uri="{FF2B5EF4-FFF2-40B4-BE49-F238E27FC236}">
                <a16:creationId xmlns:a16="http://schemas.microsoft.com/office/drawing/2014/main" id="{7504FA25-20D3-7405-4BCF-1C38D448C413}"/>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9027261-D947-A340-E3B4-0BE308E2E1E6}"/>
              </a:ext>
            </a:extLst>
          </p:cNvPr>
          <p:cNvSpPr/>
          <p:nvPr/>
        </p:nvSpPr>
        <p:spPr>
          <a:xfrm>
            <a:off x="4486704" y="2034350"/>
            <a:ext cx="1745991" cy="369332"/>
          </a:xfrm>
          <a:prstGeom prst="rect">
            <a:avLst/>
          </a:prstGeom>
        </p:spPr>
        <p:txBody>
          <a:bodyPr wrap="none">
            <a:spAutoFit/>
          </a:bodyPr>
          <a:lstStyle/>
          <a:p>
            <a:r>
              <a:rPr lang="en-IN" dirty="0"/>
              <a:t>HTML + CSS + JS </a:t>
            </a:r>
          </a:p>
        </p:txBody>
      </p:sp>
      <p:cxnSp>
        <p:nvCxnSpPr>
          <p:cNvPr id="20" name="Straight Arrow Connector 19">
            <a:extLst>
              <a:ext uri="{FF2B5EF4-FFF2-40B4-BE49-F238E27FC236}">
                <a16:creationId xmlns:a16="http://schemas.microsoft.com/office/drawing/2014/main" id="{9FE56811-E989-47C8-69FA-C1467584A7B5}"/>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F36610-553A-1E0D-172A-EB70745D7F8B}"/>
              </a:ext>
            </a:extLst>
          </p:cNvPr>
          <p:cNvSpPr txBox="1"/>
          <p:nvPr/>
        </p:nvSpPr>
        <p:spPr>
          <a:xfrm>
            <a:off x="7755764" y="3906836"/>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cxnSp>
        <p:nvCxnSpPr>
          <p:cNvPr id="22" name="Straight Connector 21">
            <a:extLst>
              <a:ext uri="{FF2B5EF4-FFF2-40B4-BE49-F238E27FC236}">
                <a16:creationId xmlns:a16="http://schemas.microsoft.com/office/drawing/2014/main" id="{4E02BB4A-3B80-80F4-0048-CC80435FEB16}"/>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EB7AA82B-70B7-B872-8589-3A313B7C58B8}"/>
              </a:ext>
            </a:extLst>
          </p:cNvPr>
          <p:cNvSpPr txBox="1"/>
          <p:nvPr/>
        </p:nvSpPr>
        <p:spPr>
          <a:xfrm>
            <a:off x="8929181" y="3906233"/>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24" name="Rectangle 23">
            <a:extLst>
              <a:ext uri="{FF2B5EF4-FFF2-40B4-BE49-F238E27FC236}">
                <a16:creationId xmlns:a16="http://schemas.microsoft.com/office/drawing/2014/main" id="{34A28732-A37D-6FF1-BE12-526113E4E31F}"/>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CE4460BD-B40A-B622-EBC1-F0EA4E5C7957}"/>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0DB7F5AC-BC5B-5B00-0454-FED8F199BE57}"/>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D9652DB9-33AD-19A7-387C-8B876F0AA7EE}"/>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D434253C-A309-E497-75B4-B9935B74C905}"/>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72AE8520-BCF6-15F6-DEEA-CE39B4CFAFF1}"/>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17F2749-8F3D-AE5E-7F19-E647BDF5C1A9}"/>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F77CB15-B008-50FA-1CAB-0AFE3D14921D}"/>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2" name="TextBox 31">
            <a:extLst>
              <a:ext uri="{FF2B5EF4-FFF2-40B4-BE49-F238E27FC236}">
                <a16:creationId xmlns:a16="http://schemas.microsoft.com/office/drawing/2014/main" id="{92A953F1-1559-0E3C-57B6-EA7CDC921475}"/>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grpSp>
        <p:nvGrpSpPr>
          <p:cNvPr id="33" name="Group 32">
            <a:extLst>
              <a:ext uri="{FF2B5EF4-FFF2-40B4-BE49-F238E27FC236}">
                <a16:creationId xmlns:a16="http://schemas.microsoft.com/office/drawing/2014/main" id="{6D52378A-EABE-30C4-F5F2-9367891ECE7C}"/>
              </a:ext>
            </a:extLst>
          </p:cNvPr>
          <p:cNvGrpSpPr/>
          <p:nvPr/>
        </p:nvGrpSpPr>
        <p:grpSpPr>
          <a:xfrm>
            <a:off x="3485864" y="3510046"/>
            <a:ext cx="828000" cy="828000"/>
            <a:chOff x="4936328" y="4218830"/>
            <a:chExt cx="828000" cy="828000"/>
          </a:xfrm>
        </p:grpSpPr>
        <p:sp>
          <p:nvSpPr>
            <p:cNvPr id="34" name="Arc 33">
              <a:extLst>
                <a:ext uri="{FF2B5EF4-FFF2-40B4-BE49-F238E27FC236}">
                  <a16:creationId xmlns:a16="http://schemas.microsoft.com/office/drawing/2014/main" id="{E40FDB4E-040B-7A41-D7A2-E1286C455651}"/>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5" name="TextBox 34">
              <a:extLst>
                <a:ext uri="{FF2B5EF4-FFF2-40B4-BE49-F238E27FC236}">
                  <a16:creationId xmlns:a16="http://schemas.microsoft.com/office/drawing/2014/main" id="{C1B62616-9D62-B30E-2654-E8C835124553}"/>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6" name="Rectangle 35">
            <a:extLst>
              <a:ext uri="{FF2B5EF4-FFF2-40B4-BE49-F238E27FC236}">
                <a16:creationId xmlns:a16="http://schemas.microsoft.com/office/drawing/2014/main" id="{6760846D-0CC1-5CAF-B6EA-6E59EBCE3C21}"/>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pic>
        <p:nvPicPr>
          <p:cNvPr id="37" name="Picture 36">
            <a:extLst>
              <a:ext uri="{FF2B5EF4-FFF2-40B4-BE49-F238E27FC236}">
                <a16:creationId xmlns:a16="http://schemas.microsoft.com/office/drawing/2014/main" id="{CD10FAD9-0964-BBB9-C64B-21A2A347509A}"/>
              </a:ext>
            </a:extLst>
          </p:cNvPr>
          <p:cNvPicPr>
            <a:picLocks noChangeAspect="1"/>
          </p:cNvPicPr>
          <p:nvPr/>
        </p:nvPicPr>
        <p:blipFill>
          <a:blip r:embed="rId2"/>
          <a:stretch>
            <a:fillRect/>
          </a:stretch>
        </p:blipFill>
        <p:spPr>
          <a:xfrm>
            <a:off x="1294305" y="4119796"/>
            <a:ext cx="949454" cy="674913"/>
          </a:xfrm>
          <a:prstGeom prst="rect">
            <a:avLst/>
          </a:prstGeom>
        </p:spPr>
      </p:pic>
    </p:spTree>
    <p:extLst>
      <p:ext uri="{BB962C8B-B14F-4D97-AF65-F5344CB8AC3E}">
        <p14:creationId xmlns:p14="http://schemas.microsoft.com/office/powerpoint/2010/main" val="337221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8CCF12-3120-C42F-D270-AA23E5C5A3FB}"/>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4" name="Straight Arrow Connector 3">
            <a:extLst>
              <a:ext uri="{FF2B5EF4-FFF2-40B4-BE49-F238E27FC236}">
                <a16:creationId xmlns:a16="http://schemas.microsoft.com/office/drawing/2014/main" id="{2A27C642-2F6C-C920-FCA7-0B1E36DB4837}"/>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4FD19-EFEC-83B2-529C-87BA9A30EE7A}"/>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6" name="TextBox 5">
            <a:extLst>
              <a:ext uri="{FF2B5EF4-FFF2-40B4-BE49-F238E27FC236}">
                <a16:creationId xmlns:a16="http://schemas.microsoft.com/office/drawing/2014/main" id="{353CA275-95CA-7E54-0674-A39611C2A4FE}"/>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sp>
        <p:nvSpPr>
          <p:cNvPr id="7" name="Rectangle 6">
            <a:extLst>
              <a:ext uri="{FF2B5EF4-FFF2-40B4-BE49-F238E27FC236}">
                <a16:creationId xmlns:a16="http://schemas.microsoft.com/office/drawing/2014/main" id="{7720C437-8FDF-1D51-20AB-618A2D6BC166}"/>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8" name="TextBox 7">
            <a:extLst>
              <a:ext uri="{FF2B5EF4-FFF2-40B4-BE49-F238E27FC236}">
                <a16:creationId xmlns:a16="http://schemas.microsoft.com/office/drawing/2014/main" id="{8A03A1C6-3195-482F-C2E7-E0158567810E}"/>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9" name="TextBox 8">
            <a:extLst>
              <a:ext uri="{FF2B5EF4-FFF2-40B4-BE49-F238E27FC236}">
                <a16:creationId xmlns:a16="http://schemas.microsoft.com/office/drawing/2014/main" id="{D493B4AF-1309-16C0-C11A-BB6BF3636AFB}"/>
              </a:ext>
            </a:extLst>
          </p:cNvPr>
          <p:cNvSpPr txBox="1"/>
          <p:nvPr/>
        </p:nvSpPr>
        <p:spPr>
          <a:xfrm>
            <a:off x="8931927" y="2456866"/>
            <a:ext cx="1629448"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grpSp>
        <p:nvGrpSpPr>
          <p:cNvPr id="10" name="Group 9">
            <a:extLst>
              <a:ext uri="{FF2B5EF4-FFF2-40B4-BE49-F238E27FC236}">
                <a16:creationId xmlns:a16="http://schemas.microsoft.com/office/drawing/2014/main" id="{F70059AE-7B94-8D6C-F27D-23C647CF877A}"/>
              </a:ext>
            </a:extLst>
          </p:cNvPr>
          <p:cNvGrpSpPr/>
          <p:nvPr/>
        </p:nvGrpSpPr>
        <p:grpSpPr>
          <a:xfrm>
            <a:off x="7810595" y="663726"/>
            <a:ext cx="1130132" cy="749454"/>
            <a:chOff x="8762260" y="1677880"/>
            <a:chExt cx="1262108" cy="898124"/>
          </a:xfrm>
        </p:grpSpPr>
        <p:sp>
          <p:nvSpPr>
            <p:cNvPr id="11" name="Rectangle: Rounded Corners 10">
              <a:extLst>
                <a:ext uri="{FF2B5EF4-FFF2-40B4-BE49-F238E27FC236}">
                  <a16:creationId xmlns:a16="http://schemas.microsoft.com/office/drawing/2014/main" id="{4456CA3C-4BFC-96FA-06A9-715EFAA0456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6110D8E3-00FE-9085-F0E9-0433084CF63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3" name="Group 12">
            <a:extLst>
              <a:ext uri="{FF2B5EF4-FFF2-40B4-BE49-F238E27FC236}">
                <a16:creationId xmlns:a16="http://schemas.microsoft.com/office/drawing/2014/main" id="{5BF2C5DC-A2C7-64AC-C4BF-D9494C8767F6}"/>
              </a:ext>
            </a:extLst>
          </p:cNvPr>
          <p:cNvGrpSpPr/>
          <p:nvPr/>
        </p:nvGrpSpPr>
        <p:grpSpPr>
          <a:xfrm>
            <a:off x="9193562" y="676589"/>
            <a:ext cx="1130132" cy="749454"/>
            <a:chOff x="8762260" y="1677880"/>
            <a:chExt cx="1262108" cy="898124"/>
          </a:xfrm>
        </p:grpSpPr>
        <p:sp>
          <p:nvSpPr>
            <p:cNvPr id="14" name="Rectangle: Rounded Corners 13">
              <a:extLst>
                <a:ext uri="{FF2B5EF4-FFF2-40B4-BE49-F238E27FC236}">
                  <a16:creationId xmlns:a16="http://schemas.microsoft.com/office/drawing/2014/main" id="{60CC32B4-15F9-35F4-6E4C-65A94D08E13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BAC0750A-A256-F180-19DF-583C9C9DC2C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6" name="Group 15">
            <a:extLst>
              <a:ext uri="{FF2B5EF4-FFF2-40B4-BE49-F238E27FC236}">
                <a16:creationId xmlns:a16="http://schemas.microsoft.com/office/drawing/2014/main" id="{9E135787-F2B0-B55E-FE06-4A7D1D0DF68E}"/>
              </a:ext>
            </a:extLst>
          </p:cNvPr>
          <p:cNvGrpSpPr/>
          <p:nvPr/>
        </p:nvGrpSpPr>
        <p:grpSpPr>
          <a:xfrm>
            <a:off x="8564239" y="1525159"/>
            <a:ext cx="1130132" cy="749454"/>
            <a:chOff x="8762260" y="1677880"/>
            <a:chExt cx="1262108" cy="898124"/>
          </a:xfrm>
        </p:grpSpPr>
        <p:sp>
          <p:nvSpPr>
            <p:cNvPr id="17" name="Rectangle: Rounded Corners 16">
              <a:extLst>
                <a:ext uri="{FF2B5EF4-FFF2-40B4-BE49-F238E27FC236}">
                  <a16:creationId xmlns:a16="http://schemas.microsoft.com/office/drawing/2014/main" id="{5AD71EBF-BCF8-6A65-333B-77D79317B20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8" name="Rectangle: Rounded Corners 17">
              <a:extLst>
                <a:ext uri="{FF2B5EF4-FFF2-40B4-BE49-F238E27FC236}">
                  <a16:creationId xmlns:a16="http://schemas.microsoft.com/office/drawing/2014/main" id="{16B2A505-374A-F1B5-EBD1-8C6AFE0E2F5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9" name="Straight Connector 18">
            <a:extLst>
              <a:ext uri="{FF2B5EF4-FFF2-40B4-BE49-F238E27FC236}">
                <a16:creationId xmlns:a16="http://schemas.microsoft.com/office/drawing/2014/main" id="{4AACF87B-B179-3A73-7EE1-0E5E625B2173}"/>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9F00CD1E-F02C-BDE9-6D91-CCBB6A2742D5}"/>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D78CE4F-0030-D078-BDB6-7CBAF003C51A}"/>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A570F2BB-6C37-704C-EC3C-B55588F248EE}"/>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CB6E0A48-369B-8A47-FF5E-D7334818F5B7}"/>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A6DC7F47-91ED-1DE4-AE95-6D3BE2973100}"/>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1A08B967-1B82-485A-D792-1E2C7E257752}"/>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A84B238B-F5F2-4705-7650-AD61FF0B4D4C}"/>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7" name="Straight Arrow Connector 26">
            <a:extLst>
              <a:ext uri="{FF2B5EF4-FFF2-40B4-BE49-F238E27FC236}">
                <a16:creationId xmlns:a16="http://schemas.microsoft.com/office/drawing/2014/main" id="{EE189BC4-DC0A-AD25-F5DF-EEA0039410E1}"/>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92EC0D-D64F-F766-F130-2FC9F98C3EBE}"/>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29" name="Straight Arrow Connector 28">
            <a:extLst>
              <a:ext uri="{FF2B5EF4-FFF2-40B4-BE49-F238E27FC236}">
                <a16:creationId xmlns:a16="http://schemas.microsoft.com/office/drawing/2014/main" id="{56D745B3-1B1E-3662-08A3-CF3CE1F223BC}"/>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88BE60-4688-794E-2B23-616D9361DD31}"/>
              </a:ext>
            </a:extLst>
          </p:cNvPr>
          <p:cNvSpPr txBox="1"/>
          <p:nvPr/>
        </p:nvSpPr>
        <p:spPr>
          <a:xfrm>
            <a:off x="5026916" y="5215702"/>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1" name="TextBox 30">
            <a:extLst>
              <a:ext uri="{FF2B5EF4-FFF2-40B4-BE49-F238E27FC236}">
                <a16:creationId xmlns:a16="http://schemas.microsoft.com/office/drawing/2014/main" id="{EC016117-EA14-CFD7-4842-D0561ECD09D7}"/>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2" name="Flowchart: Magnetic Disk 31">
            <a:extLst>
              <a:ext uri="{FF2B5EF4-FFF2-40B4-BE49-F238E27FC236}">
                <a16:creationId xmlns:a16="http://schemas.microsoft.com/office/drawing/2014/main" id="{79861C5C-405E-4D00-7DD7-7A308AC30877}"/>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3" name="Straight Arrow Connector 32">
            <a:extLst>
              <a:ext uri="{FF2B5EF4-FFF2-40B4-BE49-F238E27FC236}">
                <a16:creationId xmlns:a16="http://schemas.microsoft.com/office/drawing/2014/main" id="{92FDB2C0-8A7F-E1AF-357B-5D5034A5BEB5}"/>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BF7F10D-D7E6-61A6-CF1E-1EC82027DC1C}"/>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E7D3CE-1AE8-46F4-7BC3-663818415B92}"/>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6" name="Rectangle 35">
            <a:extLst>
              <a:ext uri="{FF2B5EF4-FFF2-40B4-BE49-F238E27FC236}">
                <a16:creationId xmlns:a16="http://schemas.microsoft.com/office/drawing/2014/main" id="{B8E5F3E9-E038-A801-3FB3-9E4BE7E67295}"/>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7" name="Picture 36">
            <a:extLst>
              <a:ext uri="{FF2B5EF4-FFF2-40B4-BE49-F238E27FC236}">
                <a16:creationId xmlns:a16="http://schemas.microsoft.com/office/drawing/2014/main" id="{25575BCC-DBE0-F7E2-05C4-45D7B3431FC9}"/>
              </a:ext>
            </a:extLst>
          </p:cNvPr>
          <p:cNvPicPr>
            <a:picLocks noChangeAspect="1"/>
          </p:cNvPicPr>
          <p:nvPr/>
        </p:nvPicPr>
        <p:blipFill>
          <a:blip r:embed="rId2"/>
          <a:stretch>
            <a:fillRect/>
          </a:stretch>
        </p:blipFill>
        <p:spPr>
          <a:xfrm>
            <a:off x="1959161" y="3882754"/>
            <a:ext cx="949454" cy="674913"/>
          </a:xfrm>
          <a:prstGeom prst="rect">
            <a:avLst/>
          </a:prstGeom>
        </p:spPr>
      </p:pic>
      <p:sp>
        <p:nvSpPr>
          <p:cNvPr id="38" name="TextBox 37">
            <a:extLst>
              <a:ext uri="{FF2B5EF4-FFF2-40B4-BE49-F238E27FC236}">
                <a16:creationId xmlns:a16="http://schemas.microsoft.com/office/drawing/2014/main" id="{B253FD1E-4313-E6F5-4911-3BFCC070B026}"/>
              </a:ext>
            </a:extLst>
          </p:cNvPr>
          <p:cNvSpPr txBox="1"/>
          <p:nvPr/>
        </p:nvSpPr>
        <p:spPr>
          <a:xfrm>
            <a:off x="196394" y="5821559"/>
            <a:ext cx="3121817" cy="646331"/>
          </a:xfrm>
          <a:prstGeom prst="rect">
            <a:avLst/>
          </a:prstGeom>
          <a:noFill/>
        </p:spPr>
        <p:txBody>
          <a:bodyPr wrap="none" rtlCol="0">
            <a:spAutoFit/>
          </a:bodyPr>
          <a:lstStyle/>
          <a:p>
            <a:pPr algn="ctr"/>
            <a:r>
              <a:rPr lang="en-US" dirty="0"/>
              <a:t>Vanilla JS, jQuery, KO, BB, NG 1,</a:t>
            </a:r>
          </a:p>
          <a:p>
            <a:pPr algn="ctr"/>
            <a:r>
              <a:rPr lang="en-US" dirty="0"/>
              <a:t>NG 2 &amp; Above, Vue JS, React JS</a:t>
            </a:r>
          </a:p>
        </p:txBody>
      </p:sp>
      <p:sp>
        <p:nvSpPr>
          <p:cNvPr id="39" name="TextBox 38">
            <a:extLst>
              <a:ext uri="{FF2B5EF4-FFF2-40B4-BE49-F238E27FC236}">
                <a16:creationId xmlns:a16="http://schemas.microsoft.com/office/drawing/2014/main" id="{B5D3244A-B091-745A-50C3-EA2A38D5F754}"/>
              </a:ext>
            </a:extLst>
          </p:cNvPr>
          <p:cNvSpPr txBox="1"/>
          <p:nvPr/>
        </p:nvSpPr>
        <p:spPr>
          <a:xfrm>
            <a:off x="480137" y="110894"/>
            <a:ext cx="4507388" cy="954107"/>
          </a:xfrm>
          <a:prstGeom prst="rect">
            <a:avLst/>
          </a:prstGeom>
          <a:noFill/>
        </p:spPr>
        <p:txBody>
          <a:bodyPr wrap="none" rtlCol="0">
            <a:spAutoFit/>
          </a:bodyPr>
          <a:lstStyle/>
          <a:p>
            <a:pPr algn="ctr"/>
            <a:r>
              <a:rPr lang="en-IN" sz="2800" b="1" dirty="0"/>
              <a:t>Single Page Application (SPA)</a:t>
            </a:r>
          </a:p>
          <a:p>
            <a:pPr algn="ctr"/>
            <a:r>
              <a:rPr lang="en-IN" sz="2800" b="1" dirty="0"/>
              <a:t>Client-Side Rendering (CSR)</a:t>
            </a:r>
          </a:p>
        </p:txBody>
      </p:sp>
      <p:sp>
        <p:nvSpPr>
          <p:cNvPr id="40" name="TextBox 39">
            <a:extLst>
              <a:ext uri="{FF2B5EF4-FFF2-40B4-BE49-F238E27FC236}">
                <a16:creationId xmlns:a16="http://schemas.microsoft.com/office/drawing/2014/main" id="{C38FF39E-8B09-AB10-AA0B-77E6D73657EF}"/>
              </a:ext>
            </a:extLst>
          </p:cNvPr>
          <p:cNvSpPr txBox="1"/>
          <p:nvPr/>
        </p:nvSpPr>
        <p:spPr>
          <a:xfrm>
            <a:off x="4275792" y="2387231"/>
            <a:ext cx="2324961" cy="369332"/>
          </a:xfrm>
          <a:prstGeom prst="rect">
            <a:avLst/>
          </a:prstGeom>
          <a:noFill/>
        </p:spPr>
        <p:txBody>
          <a:bodyPr wrap="square">
            <a:spAutoFit/>
          </a:bodyPr>
          <a:lstStyle/>
          <a:p>
            <a:pPr algn="ctr"/>
            <a:r>
              <a:rPr lang="en-IN" dirty="0"/>
              <a:t>(Client-Side JS App)</a:t>
            </a:r>
          </a:p>
        </p:txBody>
      </p:sp>
    </p:spTree>
    <p:extLst>
      <p:ext uri="{BB962C8B-B14F-4D97-AF65-F5344CB8AC3E}">
        <p14:creationId xmlns:p14="http://schemas.microsoft.com/office/powerpoint/2010/main" val="324999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a:t>Single Page Application Pros</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344086-22FE-8975-105C-22E303C16A92}"/>
              </a:ext>
            </a:extLst>
          </p:cNvPr>
          <p:cNvSpPr>
            <a:spLocks noGrp="1"/>
          </p:cNvSpPr>
          <p:nvPr>
            <p:ph type="title"/>
          </p:nvPr>
        </p:nvSpPr>
        <p:spPr>
          <a:xfrm>
            <a:off x="686834" y="1153572"/>
            <a:ext cx="3200400" cy="4461163"/>
          </a:xfrm>
        </p:spPr>
        <p:txBody>
          <a:bodyPr>
            <a:normAutofit/>
          </a:bodyPr>
          <a:lstStyle/>
          <a:p>
            <a:r>
              <a:rPr lang="en-IN">
                <a:solidFill>
                  <a:srgbClr val="FFFFFF"/>
                </a:solidFill>
              </a:rPr>
              <a:t>Single Page Application Cons (Purely CSR)</a:t>
            </a:r>
            <a:endParaRPr lang="en-IN" dirty="0">
              <a:solidFill>
                <a:srgbClr val="FFFFFF"/>
              </a:solidFill>
            </a:endParaRPr>
          </a:p>
        </p:txBody>
      </p:sp>
      <p:sp>
        <p:nvSpPr>
          <p:cNvPr id="2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Content Placeholder 2">
            <a:extLst>
              <a:ext uri="{FF2B5EF4-FFF2-40B4-BE49-F238E27FC236}">
                <a16:creationId xmlns:a16="http://schemas.microsoft.com/office/drawing/2014/main" id="{8B504747-86D6-B622-356E-2E2BD157B137}"/>
              </a:ext>
            </a:extLst>
          </p:cNvPr>
          <p:cNvSpPr>
            <a:spLocks noGrp="1"/>
          </p:cNvSpPr>
          <p:nvPr>
            <p:ph idx="1"/>
          </p:nvPr>
        </p:nvSpPr>
        <p:spPr>
          <a:xfrm>
            <a:off x="4447308" y="591344"/>
            <a:ext cx="6906491" cy="5585619"/>
          </a:xfrm>
        </p:spPr>
        <p:txBody>
          <a:bodyPr anchor="ctr">
            <a:normAutofit/>
          </a:bodyPr>
          <a:lstStyle/>
          <a:p>
            <a:r>
              <a:rPr lang="en-US" dirty="0"/>
              <a:t>Doesn’t Perform Well With SEO</a:t>
            </a:r>
          </a:p>
          <a:p>
            <a:pPr lvl="1"/>
            <a:r>
              <a:rPr lang="en-US" dirty="0"/>
              <a:t>One of the metrics that search engines use is the number of pages a website has. However, since SPAs only load a single page, it serves as a disadvantage when ranking on search engines</a:t>
            </a:r>
          </a:p>
          <a:p>
            <a:r>
              <a:rPr lang="en-US" dirty="0"/>
              <a:t>Uses a Lot of Browser Resources</a:t>
            </a:r>
          </a:p>
          <a:p>
            <a:pPr lvl="1"/>
            <a:r>
              <a:rPr lang="en-US" dirty="0"/>
              <a:t>SPAs require many resources from the web browser since the browser is doing most of the tasks for the SPAs.</a:t>
            </a:r>
          </a:p>
          <a:p>
            <a:r>
              <a:rPr lang="en-IN" dirty="0"/>
              <a:t>Security Issues</a:t>
            </a:r>
          </a:p>
          <a:p>
            <a:pPr lvl="1"/>
            <a:r>
              <a:rPr lang="en-US" dirty="0"/>
              <a:t>As compared to multi-page apps, SPAs are more prone to cross-site scripting attacks. </a:t>
            </a:r>
            <a:endParaRPr lang="en-IN" dirty="0"/>
          </a:p>
        </p:txBody>
      </p:sp>
    </p:spTree>
    <p:extLst>
      <p:ext uri="{BB962C8B-B14F-4D97-AF65-F5344CB8AC3E}">
        <p14:creationId xmlns:p14="http://schemas.microsoft.com/office/powerpoint/2010/main" val="266258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ct server-side rendering integration">
            <a:extLst>
              <a:ext uri="{FF2B5EF4-FFF2-40B4-BE49-F238E27FC236}">
                <a16:creationId xmlns:a16="http://schemas.microsoft.com/office/drawing/2014/main" id="{517107C1-1A66-842A-CC26-C0699A5431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8"/>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5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LTS (v18)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Theme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FBE7F8C-A98B-4A4B-C1E8-7879B5B21C4B}"/>
              </a:ext>
            </a:extLst>
          </p:cNvPr>
          <p:cNvSpPr/>
          <p:nvPr/>
        </p:nvSpPr>
        <p:spPr>
          <a:xfrm>
            <a:off x="3217333" y="1483598"/>
            <a:ext cx="5717039" cy="2231234"/>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C41E9D0-7493-3991-689F-20770401261B}"/>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 (JSX)</a:t>
            </a:r>
          </a:p>
          <a:p>
            <a:pPr algn="ctr"/>
            <a:r>
              <a:rPr lang="en-IN" dirty="0"/>
              <a:t>(Multiple Files)</a:t>
            </a:r>
          </a:p>
        </p:txBody>
      </p:sp>
      <p:cxnSp>
        <p:nvCxnSpPr>
          <p:cNvPr id="5" name="Straight Arrow Connector 4">
            <a:extLst>
              <a:ext uri="{FF2B5EF4-FFF2-40B4-BE49-F238E27FC236}">
                <a16:creationId xmlns:a16="http://schemas.microsoft.com/office/drawing/2014/main" id="{5540E717-0839-16A7-287B-6F6B211214C5}"/>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4BE0E76B-05EF-9D42-7360-4F96B6B54B5D}"/>
              </a:ext>
            </a:extLst>
          </p:cNvPr>
          <p:cNvSpPr txBox="1"/>
          <p:nvPr/>
        </p:nvSpPr>
        <p:spPr>
          <a:xfrm>
            <a:off x="9577587"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94807E56-60DD-3471-FA1B-6204F558F86F}"/>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247A3276-487E-E098-8A79-5093979F47F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F586E6D-6F08-6814-F031-68FF509BAE6B}"/>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FACC178D-4336-8E63-2F63-CEDD9764BAE1}"/>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8CD578DA-D425-75BC-5097-E951C20F1ECE}"/>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301574D7-310F-D760-99B3-54E74D2D3C9F}"/>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31C12D04-F3AE-796A-AC00-A64947FCCCEE}"/>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89F9BC97-11AB-673E-C927-2E71E02AFAF9}"/>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FEFCF082-D2E3-6F2A-C691-695DDC12AC65}"/>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AD0D28D4-933C-4B24-230D-467B289D2E20}"/>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086B8BC5-F1E4-0CF8-EC12-C1E87A3CE4A2}"/>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4AE7DC3A-A376-C402-8B7B-43F126CCBE53}"/>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C6943CB6-1D13-F76A-9533-9D8B29F32A78}"/>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2C1F3C11-B3FC-9482-AC92-E3C77E5DDA2F}"/>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A9C946C-4236-F7A3-E1FE-BEDDCE0B6437}"/>
              </a:ext>
            </a:extLst>
          </p:cNvPr>
          <p:cNvSpPr txBox="1"/>
          <p:nvPr/>
        </p:nvSpPr>
        <p:spPr>
          <a:xfrm>
            <a:off x="412448" y="230662"/>
            <a:ext cx="2633926" cy="523220"/>
          </a:xfrm>
          <a:prstGeom prst="rect">
            <a:avLst/>
          </a:prstGeom>
          <a:noFill/>
        </p:spPr>
        <p:txBody>
          <a:bodyPr wrap="none" rtlCol="0">
            <a:spAutoFit/>
          </a:bodyPr>
          <a:lstStyle/>
          <a:p>
            <a:r>
              <a:rPr lang="en-IN" sz="2800" b="1" dirty="0"/>
              <a:t>Client-Side Build</a:t>
            </a:r>
          </a:p>
        </p:txBody>
      </p:sp>
      <p:sp>
        <p:nvSpPr>
          <p:cNvPr id="22" name="TextBox 21">
            <a:extLst>
              <a:ext uri="{FF2B5EF4-FFF2-40B4-BE49-F238E27FC236}">
                <a16:creationId xmlns:a16="http://schemas.microsoft.com/office/drawing/2014/main" id="{1E3ACC64-0F86-F367-F989-98AB7F93EB71}"/>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3" name="Straight Connector 22">
            <a:extLst>
              <a:ext uri="{FF2B5EF4-FFF2-40B4-BE49-F238E27FC236}">
                <a16:creationId xmlns:a16="http://schemas.microsoft.com/office/drawing/2014/main" id="{79367E14-6E81-9768-0E8A-03EA5BF01D1B}"/>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AB105EBF-F516-A974-2510-BEEE4A922B8F}"/>
              </a:ext>
            </a:extLst>
          </p:cNvPr>
          <p:cNvSpPr txBox="1"/>
          <p:nvPr/>
        </p:nvSpPr>
        <p:spPr>
          <a:xfrm>
            <a:off x="6722313" y="2582347"/>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1780B83E-D66F-9494-30AC-64122CD196EC}"/>
              </a:ext>
            </a:extLst>
          </p:cNvPr>
          <p:cNvSpPr txBox="1"/>
          <p:nvPr/>
        </p:nvSpPr>
        <p:spPr>
          <a:xfrm>
            <a:off x="3503848" y="2577221"/>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cxnSp>
        <p:nvCxnSpPr>
          <p:cNvPr id="26" name="Straight Connector 25">
            <a:extLst>
              <a:ext uri="{FF2B5EF4-FFF2-40B4-BE49-F238E27FC236}">
                <a16:creationId xmlns:a16="http://schemas.microsoft.com/office/drawing/2014/main" id="{D9B201C7-D3A4-1556-B83E-4F0ED37379A5}"/>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0B4E7DFF-5084-4333-C970-5A377170DDF3}"/>
              </a:ext>
            </a:extLst>
          </p:cNvPr>
          <p:cNvSpPr txBox="1"/>
          <p:nvPr/>
        </p:nvSpPr>
        <p:spPr>
          <a:xfrm>
            <a:off x="340822" y="1033025"/>
            <a:ext cx="2229906" cy="1200329"/>
          </a:xfrm>
          <a:prstGeom prst="rect">
            <a:avLst/>
          </a:prstGeom>
          <a:noFill/>
        </p:spPr>
        <p:txBody>
          <a:bodyPr wrap="none" rtlCol="0">
            <a:spAutoFit/>
          </a:bodyPr>
          <a:lstStyle/>
          <a:p>
            <a:r>
              <a:rPr lang="en-US" dirty="0"/>
              <a:t>Manual Configuration</a:t>
            </a:r>
          </a:p>
          <a:p>
            <a:pPr>
              <a:tabLst>
                <a:tab pos="177800" algn="l"/>
              </a:tabLst>
            </a:pPr>
            <a:r>
              <a:rPr lang="en-US" dirty="0"/>
              <a:t>	Learn Node</a:t>
            </a:r>
          </a:p>
          <a:p>
            <a:pPr>
              <a:tabLst>
                <a:tab pos="177800" algn="l"/>
              </a:tabLst>
            </a:pPr>
            <a:r>
              <a:rPr lang="en-US" dirty="0"/>
              <a:t>	Learn Babel</a:t>
            </a:r>
          </a:p>
          <a:p>
            <a:pPr>
              <a:tabLst>
                <a:tab pos="177800" algn="l"/>
              </a:tabLst>
            </a:pPr>
            <a:r>
              <a:rPr lang="en-US" dirty="0"/>
              <a:t>	Learn Webpack</a:t>
            </a:r>
            <a:endParaRPr lang="en-IN" dirty="0"/>
          </a:p>
        </p:txBody>
      </p:sp>
      <p:sp>
        <p:nvSpPr>
          <p:cNvPr id="28" name="TextBox 27">
            <a:extLst>
              <a:ext uri="{FF2B5EF4-FFF2-40B4-BE49-F238E27FC236}">
                <a16:creationId xmlns:a16="http://schemas.microsoft.com/office/drawing/2014/main" id="{80F4367A-99CF-5D5B-919F-187CA7A48C54}"/>
              </a:ext>
            </a:extLst>
          </p:cNvPr>
          <p:cNvSpPr txBox="1"/>
          <p:nvPr/>
        </p:nvSpPr>
        <p:spPr>
          <a:xfrm>
            <a:off x="340822" y="2317342"/>
            <a:ext cx="2398990" cy="646331"/>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solidFill>
                  <a:schemeClr val="tx1"/>
                </a:solidFill>
              </a:rPr>
              <a:t>Auto Configuration</a:t>
            </a:r>
          </a:p>
          <a:p>
            <a:pPr>
              <a:tabLst>
                <a:tab pos="177800" algn="l"/>
              </a:tabLst>
            </a:pPr>
            <a:r>
              <a:rPr lang="en-US" dirty="0">
                <a:solidFill>
                  <a:schemeClr val="tx1"/>
                </a:solidFill>
              </a:rPr>
              <a:t>	create-react-app (CLI)</a:t>
            </a:r>
            <a:endParaRPr lang="en-IN" dirty="0">
              <a:solidFill>
                <a:schemeClr val="tx1"/>
              </a:solidFill>
            </a:endParaRPr>
          </a:p>
        </p:txBody>
      </p:sp>
      <p:sp>
        <p:nvSpPr>
          <p:cNvPr id="29" name="TextBox 28">
            <a:extLst>
              <a:ext uri="{FF2B5EF4-FFF2-40B4-BE49-F238E27FC236}">
                <a16:creationId xmlns:a16="http://schemas.microsoft.com/office/drawing/2014/main" id="{3BDB03C8-5C93-D83F-2A6F-182957F6475E}"/>
              </a:ext>
            </a:extLst>
          </p:cNvPr>
          <p:cNvSpPr txBox="1"/>
          <p:nvPr/>
        </p:nvSpPr>
        <p:spPr>
          <a:xfrm>
            <a:off x="6549834" y="2001734"/>
            <a:ext cx="1854995" cy="646331"/>
          </a:xfrm>
          <a:prstGeom prst="rect">
            <a:avLst/>
          </a:prstGeom>
          <a:noFill/>
        </p:spPr>
        <p:txBody>
          <a:bodyPr wrap="none" rtlCol="0">
            <a:spAutoFit/>
          </a:bodyPr>
          <a:lstStyle/>
          <a:p>
            <a:pPr algn="ctr"/>
            <a:r>
              <a:rPr lang="en-IN" dirty="0"/>
              <a:t>Build your project</a:t>
            </a:r>
          </a:p>
          <a:p>
            <a:pPr algn="ctr"/>
            <a:r>
              <a:rPr lang="en-IN" b="1" dirty="0" err="1"/>
              <a:t>npm</a:t>
            </a:r>
            <a:r>
              <a:rPr lang="en-IN" b="1" dirty="0"/>
              <a:t> run build</a:t>
            </a:r>
          </a:p>
        </p:txBody>
      </p:sp>
      <p:sp>
        <p:nvSpPr>
          <p:cNvPr id="30" name="TextBox 29">
            <a:extLst>
              <a:ext uri="{FF2B5EF4-FFF2-40B4-BE49-F238E27FC236}">
                <a16:creationId xmlns:a16="http://schemas.microsoft.com/office/drawing/2014/main" id="{A4D79352-6937-25B3-4BB9-7FFB8E20414D}"/>
              </a:ext>
            </a:extLst>
          </p:cNvPr>
          <p:cNvSpPr txBox="1"/>
          <p:nvPr/>
        </p:nvSpPr>
        <p:spPr>
          <a:xfrm>
            <a:off x="3416533" y="1747058"/>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b="1" dirty="0" err="1"/>
              <a:t>npm</a:t>
            </a:r>
            <a:r>
              <a:rPr lang="en-IN" b="1" dirty="0"/>
              <a:t> start</a:t>
            </a:r>
          </a:p>
        </p:txBody>
      </p:sp>
      <p:sp>
        <p:nvSpPr>
          <p:cNvPr id="32" name="TextBox 31">
            <a:extLst>
              <a:ext uri="{FF2B5EF4-FFF2-40B4-BE49-F238E27FC236}">
                <a16:creationId xmlns:a16="http://schemas.microsoft.com/office/drawing/2014/main" id="{D26AFD5C-E097-6B85-C78D-13C0838B895B}"/>
              </a:ext>
            </a:extLst>
          </p:cNvPr>
          <p:cNvSpPr txBox="1"/>
          <p:nvPr/>
        </p:nvSpPr>
        <p:spPr>
          <a:xfrm>
            <a:off x="3223544" y="1094581"/>
            <a:ext cx="1341201" cy="369332"/>
          </a:xfrm>
          <a:prstGeom prst="rect">
            <a:avLst/>
          </a:prstGeom>
          <a:noFill/>
        </p:spPr>
        <p:txBody>
          <a:bodyPr wrap="none" rtlCol="0">
            <a:spAutoFit/>
          </a:bodyPr>
          <a:lstStyle/>
          <a:p>
            <a:r>
              <a:rPr lang="en-US" dirty="0"/>
              <a:t>react-scripts</a:t>
            </a:r>
            <a:endParaRPr lang="en-IN" dirty="0"/>
          </a:p>
        </p:txBody>
      </p:sp>
    </p:spTree>
    <p:extLst>
      <p:ext uri="{BB962C8B-B14F-4D97-AF65-F5344CB8AC3E}">
        <p14:creationId xmlns:p14="http://schemas.microsoft.com/office/powerpoint/2010/main" val="14320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2C99-BDD3-1C65-A5E4-BD7331A182AC}"/>
              </a:ext>
            </a:extLst>
          </p:cNvPr>
          <p:cNvSpPr>
            <a:spLocks noGrp="1"/>
          </p:cNvSpPr>
          <p:nvPr>
            <p:ph type="title"/>
          </p:nvPr>
        </p:nvSpPr>
        <p:spPr/>
        <p:txBody>
          <a:bodyPr/>
          <a:lstStyle/>
          <a:p>
            <a:r>
              <a:rPr lang="en-US" dirty="0"/>
              <a:t>React toolchains</a:t>
            </a:r>
            <a:endParaRPr lang="en-IN" dirty="0"/>
          </a:p>
        </p:txBody>
      </p:sp>
      <p:sp>
        <p:nvSpPr>
          <p:cNvPr id="3" name="Content Placeholder 2">
            <a:extLst>
              <a:ext uri="{FF2B5EF4-FFF2-40B4-BE49-F238E27FC236}">
                <a16:creationId xmlns:a16="http://schemas.microsoft.com/office/drawing/2014/main" id="{885FA980-BB26-841B-E840-504E7A1E87C1}"/>
              </a:ext>
            </a:extLst>
          </p:cNvPr>
          <p:cNvSpPr>
            <a:spLocks noGrp="1"/>
          </p:cNvSpPr>
          <p:nvPr>
            <p:ph idx="1"/>
          </p:nvPr>
        </p:nvSpPr>
        <p:spPr/>
        <p:txBody>
          <a:bodyPr>
            <a:normAutofit/>
          </a:bodyPr>
          <a:lstStyle/>
          <a:p>
            <a:r>
              <a:rPr lang="en-US" dirty="0"/>
              <a:t>Use an integrated toolchain for the best user and developer experience.</a:t>
            </a:r>
          </a:p>
          <a:p>
            <a:r>
              <a:rPr lang="en-US" dirty="0"/>
              <a:t>React toolchains help with tasks like:</a:t>
            </a:r>
          </a:p>
          <a:p>
            <a:pPr lvl="1"/>
            <a:r>
              <a:rPr lang="en-US" dirty="0"/>
              <a:t>Scaling to many files and components.</a:t>
            </a:r>
          </a:p>
          <a:p>
            <a:pPr lvl="1"/>
            <a:r>
              <a:rPr lang="en-US" dirty="0"/>
              <a:t>Using third-party libraries from </a:t>
            </a:r>
            <a:r>
              <a:rPr lang="en-US" dirty="0" err="1"/>
              <a:t>npm</a:t>
            </a:r>
            <a:r>
              <a:rPr lang="en-US" dirty="0"/>
              <a:t>.</a:t>
            </a:r>
          </a:p>
          <a:p>
            <a:pPr lvl="1"/>
            <a:r>
              <a:rPr lang="en-US" dirty="0"/>
              <a:t>Detecting common mistakes early.</a:t>
            </a:r>
          </a:p>
          <a:p>
            <a:pPr lvl="1"/>
            <a:r>
              <a:rPr lang="en-US" dirty="0"/>
              <a:t>Live-editing CSS and JS in development.</a:t>
            </a:r>
          </a:p>
          <a:p>
            <a:pPr lvl="1"/>
            <a:r>
              <a:rPr lang="en-US" dirty="0"/>
              <a:t>Optimizing the output for production.</a:t>
            </a:r>
          </a:p>
          <a:p>
            <a:endParaRPr lang="en-IN" dirty="0"/>
          </a:p>
        </p:txBody>
      </p:sp>
    </p:spTree>
    <p:extLst>
      <p:ext uri="{BB962C8B-B14F-4D97-AF65-F5344CB8AC3E}">
        <p14:creationId xmlns:p14="http://schemas.microsoft.com/office/powerpoint/2010/main" val="246942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0334-C0C3-6A73-2AB6-3581F43AE9A5}"/>
              </a:ext>
            </a:extLst>
          </p:cNvPr>
          <p:cNvSpPr>
            <a:spLocks noGrp="1"/>
          </p:cNvSpPr>
          <p:nvPr>
            <p:ph type="title"/>
          </p:nvPr>
        </p:nvSpPr>
        <p:spPr/>
        <p:txBody>
          <a:bodyPr/>
          <a:lstStyle/>
          <a:p>
            <a:r>
              <a:rPr lang="en-US" dirty="0"/>
              <a:t>Toolchains</a:t>
            </a:r>
            <a:endParaRPr lang="en-IN" dirty="0"/>
          </a:p>
        </p:txBody>
      </p:sp>
      <p:sp>
        <p:nvSpPr>
          <p:cNvPr id="3" name="Content Placeholder 2">
            <a:extLst>
              <a:ext uri="{FF2B5EF4-FFF2-40B4-BE49-F238E27FC236}">
                <a16:creationId xmlns:a16="http://schemas.microsoft.com/office/drawing/2014/main" id="{6DC34728-6DF0-0040-3630-44C90F4D4DB0}"/>
              </a:ext>
            </a:extLst>
          </p:cNvPr>
          <p:cNvSpPr>
            <a:spLocks noGrp="1"/>
          </p:cNvSpPr>
          <p:nvPr>
            <p:ph idx="1"/>
          </p:nvPr>
        </p:nvSpPr>
        <p:spPr/>
        <p:txBody>
          <a:bodyPr/>
          <a:lstStyle/>
          <a:p>
            <a:r>
              <a:rPr lang="en-US" dirty="0"/>
              <a:t>The React team primarily recommends these solutions:</a:t>
            </a:r>
          </a:p>
          <a:p>
            <a:r>
              <a:rPr lang="en-US" dirty="0"/>
              <a:t>If you’re learning </a:t>
            </a:r>
            <a:r>
              <a:rPr lang="en-US" b="1" dirty="0"/>
              <a:t>React or creating a new single-page app</a:t>
            </a:r>
            <a:r>
              <a:rPr lang="en-US" dirty="0"/>
              <a:t>, use </a:t>
            </a:r>
            <a:r>
              <a:rPr lang="en-US" b="1" dirty="0">
                <a:solidFill>
                  <a:srgbClr val="00B0F0"/>
                </a:solidFill>
              </a:rPr>
              <a:t>Create React App</a:t>
            </a:r>
            <a:r>
              <a:rPr lang="en-US" dirty="0"/>
              <a:t>.</a:t>
            </a:r>
          </a:p>
          <a:p>
            <a:r>
              <a:rPr lang="en-US" dirty="0"/>
              <a:t>If you’re building a </a:t>
            </a:r>
            <a:r>
              <a:rPr lang="en-US" b="1" dirty="0"/>
              <a:t>server-rendered website with Node.js</a:t>
            </a:r>
            <a:r>
              <a:rPr lang="en-US" dirty="0"/>
              <a:t>, try </a:t>
            </a:r>
            <a:r>
              <a:rPr lang="en-US" b="1" dirty="0">
                <a:solidFill>
                  <a:srgbClr val="00B0F0"/>
                </a:solidFill>
              </a:rPr>
              <a:t>Next.js</a:t>
            </a:r>
            <a:r>
              <a:rPr lang="en-US" dirty="0"/>
              <a:t>.</a:t>
            </a:r>
          </a:p>
          <a:p>
            <a:r>
              <a:rPr lang="en-US" dirty="0"/>
              <a:t>If you’re building a </a:t>
            </a:r>
            <a:r>
              <a:rPr lang="en-US" b="1" dirty="0"/>
              <a:t>static content-oriented website</a:t>
            </a:r>
            <a:r>
              <a:rPr lang="en-US" dirty="0"/>
              <a:t>, try </a:t>
            </a:r>
            <a:r>
              <a:rPr lang="en-US" b="1" dirty="0">
                <a:solidFill>
                  <a:srgbClr val="00B0F0"/>
                </a:solidFill>
              </a:rPr>
              <a:t>Gatsby</a:t>
            </a:r>
            <a:r>
              <a:rPr lang="en-US" dirty="0"/>
              <a:t>.</a:t>
            </a:r>
            <a:endParaRPr lang="en-IN" dirty="0"/>
          </a:p>
        </p:txBody>
      </p:sp>
    </p:spTree>
    <p:extLst>
      <p:ext uri="{BB962C8B-B14F-4D97-AF65-F5344CB8AC3E}">
        <p14:creationId xmlns:p14="http://schemas.microsoft.com/office/powerpoint/2010/main" val="216225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129-3FDD-57B1-CF30-081F3B45E8D9}"/>
              </a:ext>
            </a:extLst>
          </p:cNvPr>
          <p:cNvSpPr>
            <a:spLocks noGrp="1"/>
          </p:cNvSpPr>
          <p:nvPr>
            <p:ph type="title"/>
          </p:nvPr>
        </p:nvSpPr>
        <p:spPr/>
        <p:txBody>
          <a:bodyPr/>
          <a:lstStyle/>
          <a:p>
            <a:r>
              <a:rPr lang="en-IN" dirty="0"/>
              <a:t>Create React App</a:t>
            </a:r>
          </a:p>
        </p:txBody>
      </p:sp>
      <p:sp>
        <p:nvSpPr>
          <p:cNvPr id="3" name="Content Placeholder 2">
            <a:extLst>
              <a:ext uri="{FF2B5EF4-FFF2-40B4-BE49-F238E27FC236}">
                <a16:creationId xmlns:a16="http://schemas.microsoft.com/office/drawing/2014/main" id="{DE701845-142B-463E-BCA3-16810CD6B3CA}"/>
              </a:ext>
            </a:extLst>
          </p:cNvPr>
          <p:cNvSpPr>
            <a:spLocks noGrp="1"/>
          </p:cNvSpPr>
          <p:nvPr>
            <p:ph idx="1"/>
          </p:nvPr>
        </p:nvSpPr>
        <p:spPr/>
        <p:txBody>
          <a:bodyPr>
            <a:normAutofit fontScale="92500" lnSpcReduction="20000"/>
          </a:bodyPr>
          <a:lstStyle/>
          <a:p>
            <a:r>
              <a:rPr lang="en-US" dirty="0"/>
              <a:t>Create React App is a comfortable environment for learning React and is the best way to start building a new single-page application in React.</a:t>
            </a:r>
          </a:p>
          <a:p>
            <a:r>
              <a:rPr lang="en-US" dirty="0"/>
              <a:t>It sets up your development environment so that you can use the latest JavaScript features, provides a nice developer experience, and optimizes your app for production. </a:t>
            </a:r>
          </a:p>
          <a:p>
            <a:r>
              <a:rPr lang="en-US" dirty="0"/>
              <a:t>You’ll need to have Node &gt;= 14.0.0 and </a:t>
            </a:r>
            <a:r>
              <a:rPr lang="en-US" dirty="0" err="1"/>
              <a:t>npm</a:t>
            </a:r>
            <a:r>
              <a:rPr lang="en-US" dirty="0"/>
              <a:t> &gt;= 5.6 on your machine.</a:t>
            </a:r>
          </a:p>
          <a:p>
            <a:r>
              <a:rPr lang="en-US" dirty="0"/>
              <a:t>Create React App doesn’t handle backend logic or databases; it just creates a frontend build pipeline, so you can use it with any backend you want. Under the hood, it uses Babel and webpack, but you don’t need to know anything about them.</a:t>
            </a:r>
          </a:p>
          <a:p>
            <a:r>
              <a:rPr lang="en-US" dirty="0"/>
              <a:t>When you’re ready to deploy to production, running </a:t>
            </a:r>
            <a:r>
              <a:rPr lang="en-US" dirty="0" err="1"/>
              <a:t>npm</a:t>
            </a:r>
            <a:r>
              <a:rPr lang="en-US" dirty="0"/>
              <a:t> run build will create an optimized build of your app in the build folder. </a:t>
            </a:r>
            <a:endParaRPr lang="en-IN" dirty="0"/>
          </a:p>
        </p:txBody>
      </p:sp>
    </p:spTree>
    <p:extLst>
      <p:ext uri="{BB962C8B-B14F-4D97-AF65-F5344CB8AC3E}">
        <p14:creationId xmlns:p14="http://schemas.microsoft.com/office/powerpoint/2010/main" val="184352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lgn="ctr">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and bootstrap-icons CSS file in index.js</a:t>
            </a:r>
          </a:p>
          <a:p>
            <a:r>
              <a:rPr lang="en-IN" dirty="0"/>
              <a:t>Include bootstrap module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pPr lvl="1"/>
            <a:r>
              <a:rPr lang="en-IN" dirty="0"/>
              <a:t>Component One</a:t>
            </a:r>
          </a:p>
          <a:p>
            <a:pPr lvl="2"/>
            <a:r>
              <a:rPr lang="en-IN" dirty="0"/>
              <a:t>Hello from Component One (text-success)</a:t>
            </a:r>
          </a:p>
          <a:p>
            <a:pPr lvl="1"/>
            <a:r>
              <a:rPr lang="en-IN" dirty="0"/>
              <a:t>Component Two</a:t>
            </a:r>
          </a:p>
          <a:p>
            <a:pPr lvl="2"/>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8E53-821B-0B50-56C5-A09283888F98}"/>
              </a:ext>
            </a:extLst>
          </p:cNvPr>
          <p:cNvSpPr>
            <a:spLocks noGrp="1"/>
          </p:cNvSpPr>
          <p:nvPr>
            <p:ph type="title"/>
          </p:nvPr>
        </p:nvSpPr>
        <p:spPr/>
        <p:txBody>
          <a:bodyPr/>
          <a:lstStyle/>
          <a:p>
            <a:r>
              <a:rPr lang="en-US" dirty="0"/>
              <a:t>Render Both Components Using a Single </a:t>
            </a:r>
            <a:r>
              <a:rPr lang="en-US" dirty="0" err="1"/>
              <a:t>ReactDOM.render</a:t>
            </a:r>
            <a:endParaRPr lang="en-IN" dirty="0"/>
          </a:p>
        </p:txBody>
      </p:sp>
      <p:sp>
        <p:nvSpPr>
          <p:cNvPr id="3" name="Content Placeholder 2">
            <a:extLst>
              <a:ext uri="{FF2B5EF4-FFF2-40B4-BE49-F238E27FC236}">
                <a16:creationId xmlns:a16="http://schemas.microsoft.com/office/drawing/2014/main" id="{22D128FD-0CC4-EC7B-35E6-D6D180228877}"/>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directly within a div element.</a:t>
            </a:r>
          </a:p>
          <a:p>
            <a:pPr lvl="1"/>
            <a:r>
              <a:rPr lang="en-US" dirty="0"/>
              <a:t>There is no parent component that can manage their state or facilitate communication between them.</a:t>
            </a:r>
          </a:p>
          <a:p>
            <a:pPr lvl="1"/>
            <a:r>
              <a:rPr lang="en-US" dirty="0"/>
              <a:t>If </a:t>
            </a:r>
            <a:r>
              <a:rPr lang="en-US" dirty="0" err="1"/>
              <a:t>ComponentOne</a:t>
            </a:r>
            <a:r>
              <a:rPr lang="en-US" dirty="0"/>
              <a:t> needs to communicate with </a:t>
            </a:r>
            <a:r>
              <a:rPr lang="en-US" dirty="0" err="1"/>
              <a:t>ComponentTwo</a:t>
            </a:r>
            <a:r>
              <a:rPr lang="en-US" dirty="0"/>
              <a:t> (e.g., share state), it becomes challenging because there is no shared parent to handle this.</a:t>
            </a:r>
            <a:endParaRPr lang="en-IN" dirty="0"/>
          </a:p>
        </p:txBody>
      </p:sp>
    </p:spTree>
    <p:extLst>
      <p:ext uri="{BB962C8B-B14F-4D97-AF65-F5344CB8AC3E}">
        <p14:creationId xmlns:p14="http://schemas.microsoft.com/office/powerpoint/2010/main" val="126606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2DFE-7DAB-3557-369B-5881A054DD2C}"/>
              </a:ext>
            </a:extLst>
          </p:cNvPr>
          <p:cNvSpPr>
            <a:spLocks noGrp="1"/>
          </p:cNvSpPr>
          <p:nvPr>
            <p:ph type="title"/>
          </p:nvPr>
        </p:nvSpPr>
        <p:spPr/>
        <p:txBody>
          <a:bodyPr/>
          <a:lstStyle/>
          <a:p>
            <a:r>
              <a:rPr lang="en-US" dirty="0"/>
              <a:t>Render both Components using two different </a:t>
            </a:r>
            <a:r>
              <a:rPr lang="en-US" dirty="0" err="1"/>
              <a:t>ReactDOM.render</a:t>
            </a:r>
            <a:endParaRPr lang="en-IN" dirty="0"/>
          </a:p>
        </p:txBody>
      </p:sp>
      <p:sp>
        <p:nvSpPr>
          <p:cNvPr id="3" name="Content Placeholder 2">
            <a:extLst>
              <a:ext uri="{FF2B5EF4-FFF2-40B4-BE49-F238E27FC236}">
                <a16:creationId xmlns:a16="http://schemas.microsoft.com/office/drawing/2014/main" id="{A11CFDD0-BEBE-42B2-7ED3-75B32CFD2465}"/>
              </a:ext>
            </a:extLst>
          </p:cNvPr>
          <p:cNvSpPr>
            <a:spLocks noGrp="1"/>
          </p:cNvSpPr>
          <p:nvPr>
            <p:ph idx="1"/>
          </p:nvPr>
        </p:nvSpPr>
        <p:spPr/>
        <p:txBody>
          <a:bodyPr/>
          <a:lstStyle/>
          <a:p>
            <a:r>
              <a:rPr lang="en-IN" dirty="0"/>
              <a:t>Key Points</a:t>
            </a:r>
          </a:p>
          <a:p>
            <a:pPr lvl="1"/>
            <a:r>
              <a:rPr lang="en-US" dirty="0"/>
              <a:t>Each component is rendered separately in different DOM elements.</a:t>
            </a:r>
          </a:p>
          <a:p>
            <a:pPr lvl="1"/>
            <a:r>
              <a:rPr lang="en-US" dirty="0"/>
              <a:t>Two separate </a:t>
            </a:r>
            <a:r>
              <a:rPr lang="en-US" dirty="0" err="1"/>
              <a:t>ReactDOM.render</a:t>
            </a:r>
            <a:r>
              <a:rPr lang="en-US" dirty="0"/>
              <a:t> calls are made, each targeting a different root element in the HTML.</a:t>
            </a:r>
          </a:p>
          <a:p>
            <a:pPr lvl="1"/>
            <a:r>
              <a:rPr lang="en-US" dirty="0"/>
              <a:t>Useful if you need to render components in different parts of the HTML document.</a:t>
            </a:r>
          </a:p>
          <a:p>
            <a:pPr lvl="1"/>
            <a:r>
              <a:rPr lang="en-US" dirty="0"/>
              <a:t>Allows for isolated updates if the components don't need to interact with each other.</a:t>
            </a:r>
            <a:endParaRPr lang="en-IN" dirty="0"/>
          </a:p>
        </p:txBody>
      </p:sp>
    </p:spTree>
    <p:extLst>
      <p:ext uri="{BB962C8B-B14F-4D97-AF65-F5344CB8AC3E}">
        <p14:creationId xmlns:p14="http://schemas.microsoft.com/office/powerpoint/2010/main" val="78146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81F8-D1DC-FF01-48AC-BA3382F5821D}"/>
              </a:ext>
            </a:extLst>
          </p:cNvPr>
          <p:cNvSpPr>
            <a:spLocks noGrp="1"/>
          </p:cNvSpPr>
          <p:nvPr>
            <p:ph type="title"/>
          </p:nvPr>
        </p:nvSpPr>
        <p:spPr/>
        <p:txBody>
          <a:bodyPr/>
          <a:lstStyle/>
          <a:p>
            <a:r>
              <a:rPr lang="en-US" dirty="0"/>
              <a:t>Render Both Components in Root and Render Root Using </a:t>
            </a:r>
            <a:r>
              <a:rPr lang="en-US" dirty="0" err="1"/>
              <a:t>ReactDOM.render</a:t>
            </a:r>
            <a:endParaRPr lang="en-IN" dirty="0"/>
          </a:p>
        </p:txBody>
      </p:sp>
      <p:sp>
        <p:nvSpPr>
          <p:cNvPr id="3" name="Content Placeholder 2">
            <a:extLst>
              <a:ext uri="{FF2B5EF4-FFF2-40B4-BE49-F238E27FC236}">
                <a16:creationId xmlns:a16="http://schemas.microsoft.com/office/drawing/2014/main" id="{DEA4C13A-D690-2E75-49F7-C12FF755499C}"/>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inside an App component.</a:t>
            </a:r>
          </a:p>
          <a:p>
            <a:pPr lvl="1"/>
            <a:r>
              <a:rPr lang="en-US" dirty="0"/>
              <a:t>The App or Root component serves as a parent component that can manage state and facilitate communication between </a:t>
            </a:r>
            <a:r>
              <a:rPr lang="en-US" dirty="0" err="1"/>
              <a:t>ComponentOne</a:t>
            </a:r>
            <a:r>
              <a:rPr lang="en-US" dirty="0"/>
              <a:t> and </a:t>
            </a:r>
            <a:r>
              <a:rPr lang="en-US" dirty="0" err="1"/>
              <a:t>ComponentTwo</a:t>
            </a:r>
            <a:r>
              <a:rPr lang="en-US" dirty="0"/>
              <a:t>.</a:t>
            </a:r>
          </a:p>
          <a:p>
            <a:pPr lvl="1"/>
            <a:r>
              <a:rPr lang="en-US" dirty="0"/>
              <a:t>The App or Root component can pass props or use context to manage and share state between its children.</a:t>
            </a:r>
            <a:endParaRPr lang="en-IN" dirty="0"/>
          </a:p>
        </p:txBody>
      </p:sp>
    </p:spTree>
    <p:extLst>
      <p:ext uri="{BB962C8B-B14F-4D97-AF65-F5344CB8AC3E}">
        <p14:creationId xmlns:p14="http://schemas.microsoft.com/office/powerpoint/2010/main" val="10455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A3D8-3486-EDFE-1D02-9F4573968518}"/>
              </a:ext>
            </a:extLst>
          </p:cNvPr>
          <p:cNvSpPr>
            <a:spLocks noGrp="1"/>
          </p:cNvSpPr>
          <p:nvPr>
            <p:ph type="title"/>
          </p:nvPr>
        </p:nvSpPr>
        <p:spPr/>
        <p:txBody>
          <a:bodyPr/>
          <a:lstStyle/>
          <a:p>
            <a:r>
              <a:rPr lang="en-US" dirty="0"/>
              <a:t>Ways to Style React Components</a:t>
            </a:r>
            <a:endParaRPr lang="en-IN" dirty="0"/>
          </a:p>
        </p:txBody>
      </p:sp>
      <p:sp>
        <p:nvSpPr>
          <p:cNvPr id="3" name="Content Placeholder 2">
            <a:extLst>
              <a:ext uri="{FF2B5EF4-FFF2-40B4-BE49-F238E27FC236}">
                <a16:creationId xmlns:a16="http://schemas.microsoft.com/office/drawing/2014/main" id="{6F3D0E2F-689A-8FD9-3F79-DCC644E66ABE}"/>
              </a:ext>
            </a:extLst>
          </p:cNvPr>
          <p:cNvSpPr>
            <a:spLocks noGrp="1"/>
          </p:cNvSpPr>
          <p:nvPr>
            <p:ph idx="1"/>
          </p:nvPr>
        </p:nvSpPr>
        <p:spPr/>
        <p:txBody>
          <a:bodyPr>
            <a:normAutofit fontScale="70000" lnSpcReduction="20000"/>
          </a:bodyPr>
          <a:lstStyle/>
          <a:p>
            <a:r>
              <a:rPr lang="en-US" dirty="0"/>
              <a:t>There are different ways to styling React JS components. Few of them are:</a:t>
            </a:r>
          </a:p>
          <a:p>
            <a:pPr lvl="1"/>
            <a:r>
              <a:rPr lang="en-US" dirty="0"/>
              <a:t>Inline Styles</a:t>
            </a:r>
          </a:p>
          <a:p>
            <a:pPr lvl="2"/>
            <a:r>
              <a:rPr lang="en-US" dirty="0"/>
              <a:t>In inline styling basically we create objects of style. And render it inside the components in style attribute using the React technique to incorporate JavaScript variable inside the JSX (Using ‘{ }’ )</a:t>
            </a:r>
          </a:p>
          <a:p>
            <a:pPr lvl="1"/>
            <a:r>
              <a:rPr lang="en-US" dirty="0"/>
              <a:t>Normal (External) CSS</a:t>
            </a:r>
          </a:p>
          <a:p>
            <a:pPr lvl="2"/>
            <a:r>
              <a:rPr lang="en-US" dirty="0"/>
              <a:t>In the external CSS styling technique, we basically create an external CSS file for each component and do the required styling of classes. </a:t>
            </a:r>
          </a:p>
          <a:p>
            <a:pPr lvl="2"/>
            <a:r>
              <a:rPr lang="en-US" dirty="0"/>
              <a:t>And use those class names inside the component. </a:t>
            </a:r>
          </a:p>
          <a:p>
            <a:pPr lvl="2"/>
            <a:r>
              <a:rPr lang="en-US" dirty="0"/>
              <a:t>It is a convention that name of the external CSS file same as the name of the component with ‘.</a:t>
            </a:r>
            <a:r>
              <a:rPr lang="en-US" dirty="0" err="1"/>
              <a:t>css</a:t>
            </a:r>
            <a:r>
              <a:rPr lang="en-US" dirty="0"/>
              <a:t>’ extension. </a:t>
            </a:r>
          </a:p>
          <a:p>
            <a:pPr lvl="2"/>
            <a:r>
              <a:rPr lang="en-US" dirty="0"/>
              <a:t>It is better if the name of the classes used, follow the format ‘</a:t>
            </a:r>
            <a:r>
              <a:rPr lang="en-US" dirty="0" err="1"/>
              <a:t>componentName</a:t>
            </a:r>
            <a:r>
              <a:rPr lang="en-US" dirty="0"/>
              <a:t>-context’ (here context signifies where we use this </a:t>
            </a:r>
            <a:r>
              <a:rPr lang="en-US" dirty="0" err="1"/>
              <a:t>classname</a:t>
            </a:r>
            <a:r>
              <a:rPr lang="en-US" dirty="0"/>
              <a:t>).</a:t>
            </a:r>
          </a:p>
          <a:p>
            <a:pPr lvl="1"/>
            <a:r>
              <a:rPr lang="en-US" dirty="0"/>
              <a:t>CSS module</a:t>
            </a:r>
          </a:p>
          <a:p>
            <a:pPr lvl="2"/>
            <a:r>
              <a:rPr lang="en-US" dirty="0"/>
              <a:t>A CSS module is a simple CSS file but a key difference is by default when it is imported every class name and animation inside the CSS module is scoped locally to the component that is importing it also CSS file name should follow the format ‘filename.module.css’. </a:t>
            </a:r>
          </a:p>
          <a:p>
            <a:pPr lvl="2"/>
            <a:r>
              <a:rPr lang="en-US" dirty="0"/>
              <a:t>This allows us to use a valid name for CSS classes without worrying about conflicts with other class names in your application.</a:t>
            </a:r>
          </a:p>
          <a:p>
            <a:pPr lvl="1"/>
            <a:r>
              <a:rPr lang="en-US" dirty="0"/>
              <a:t>Styled Components</a:t>
            </a:r>
          </a:p>
          <a:p>
            <a:pPr lvl="2"/>
            <a:r>
              <a:rPr lang="en-US" dirty="0"/>
              <a:t>The styled-components allows us to style the CSS under the variable created in JavaScript. </a:t>
            </a:r>
          </a:p>
          <a:p>
            <a:pPr lvl="2"/>
            <a:r>
              <a:rPr lang="en-US" dirty="0"/>
              <a:t>Style components is a third-party package using which we can create a component as a JavaScript variable that is already styled with CSS code and used that styled component in our main component. </a:t>
            </a:r>
          </a:p>
          <a:p>
            <a:pPr lvl="2"/>
            <a:r>
              <a:rPr lang="en-US" dirty="0"/>
              <a:t>styled-components allow us to create custom reusable components which can be less of a hassle to maintain.</a:t>
            </a:r>
          </a:p>
          <a:p>
            <a:pPr lvl="1"/>
            <a:endParaRPr lang="en-IN" dirty="0"/>
          </a:p>
        </p:txBody>
      </p:sp>
    </p:spTree>
    <p:extLst>
      <p:ext uri="{BB962C8B-B14F-4D97-AF65-F5344CB8AC3E}">
        <p14:creationId xmlns:p14="http://schemas.microsoft.com/office/powerpoint/2010/main" val="142631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number of years&#10;&#10;Description automatically generated with medium confidence">
            <a:extLst>
              <a:ext uri="{FF2B5EF4-FFF2-40B4-BE49-F238E27FC236}">
                <a16:creationId xmlns:a16="http://schemas.microsoft.com/office/drawing/2014/main" id="{DDD22705-67D2-38EC-4E7D-77B24FFF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03" y="0"/>
            <a:ext cx="9605394" cy="6858000"/>
          </a:xfrm>
          <a:prstGeom prst="rect">
            <a:avLst/>
          </a:prstGeom>
        </p:spPr>
      </p:pic>
    </p:spTree>
    <p:extLst>
      <p:ext uri="{BB962C8B-B14F-4D97-AF65-F5344CB8AC3E}">
        <p14:creationId xmlns:p14="http://schemas.microsoft.com/office/powerpoint/2010/main" val="1862710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592E-F2E2-7496-1D8A-2164BA884DA8}"/>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059EA7A7-2168-6CB0-C523-B7AAFBE99688}"/>
              </a:ext>
            </a:extLst>
          </p:cNvPr>
          <p:cNvSpPr>
            <a:spLocks noGrp="1"/>
          </p:cNvSpPr>
          <p:nvPr>
            <p:ph idx="1"/>
          </p:nvPr>
        </p:nvSpPr>
        <p:spPr/>
        <p:txBody>
          <a:bodyPr/>
          <a:lstStyle/>
          <a:p>
            <a:r>
              <a:rPr lang="en-US" dirty="0"/>
              <a:t>As your app grows, you can catch a lot of bugs with </a:t>
            </a:r>
            <a:r>
              <a:rPr lang="en-US" dirty="0" err="1"/>
              <a:t>typechecking</a:t>
            </a:r>
            <a:r>
              <a:rPr lang="en-US" dirty="0"/>
              <a:t>. </a:t>
            </a:r>
          </a:p>
          <a:p>
            <a:r>
              <a:rPr lang="en-US" dirty="0"/>
              <a:t>To run </a:t>
            </a:r>
            <a:r>
              <a:rPr lang="en-US" dirty="0" err="1"/>
              <a:t>typechecking</a:t>
            </a:r>
            <a:r>
              <a:rPr lang="en-US" dirty="0"/>
              <a:t> on the props for a component, you can assign the special </a:t>
            </a:r>
            <a:r>
              <a:rPr lang="en-US" dirty="0" err="1"/>
              <a:t>propTypes</a:t>
            </a:r>
            <a:r>
              <a:rPr lang="en-US" dirty="0"/>
              <a:t> property.</a:t>
            </a:r>
          </a:p>
          <a:p>
            <a:r>
              <a:rPr lang="en-US" dirty="0" err="1"/>
              <a:t>React.PropTypes</a:t>
            </a:r>
            <a:r>
              <a:rPr lang="en-US" dirty="0"/>
              <a:t> has moved into a different package since React v15.5.</a:t>
            </a:r>
          </a:p>
          <a:p>
            <a:r>
              <a:rPr lang="en-US" dirty="0"/>
              <a:t>Use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a:t>
            </a:r>
            <a:endParaRPr lang="en-IN" dirty="0"/>
          </a:p>
        </p:txBody>
      </p:sp>
    </p:spTree>
    <p:extLst>
      <p:ext uri="{BB962C8B-B14F-4D97-AF65-F5344CB8AC3E}">
        <p14:creationId xmlns:p14="http://schemas.microsoft.com/office/powerpoint/2010/main" val="239268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AA96-78DE-4119-6992-1714C47DCF58}"/>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593412FE-C38C-FAB5-F6F0-6F0DC7F94077}"/>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cxnSp>
        <p:nvCxnSpPr>
          <p:cNvPr id="5" name="Straight Arrow Connector 4">
            <a:extLst>
              <a:ext uri="{FF2B5EF4-FFF2-40B4-BE49-F238E27FC236}">
                <a16:creationId xmlns:a16="http://schemas.microsoft.com/office/drawing/2014/main" id="{59A5B9B7-3642-EDC7-A991-4392AC0057AC}"/>
              </a:ext>
            </a:extLst>
          </p:cNvPr>
          <p:cNvCxnSpPr>
            <a:stCxn id="4" idx="3"/>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Flowchart: Process 5">
            <a:extLst>
              <a:ext uri="{FF2B5EF4-FFF2-40B4-BE49-F238E27FC236}">
                <a16:creationId xmlns:a16="http://schemas.microsoft.com/office/drawing/2014/main" id="{824B9ECF-238F-7E80-9691-A07B8B6559CF}"/>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sp>
        <p:nvSpPr>
          <p:cNvPr id="7" name="Flowchart: Data 6">
            <a:extLst>
              <a:ext uri="{FF2B5EF4-FFF2-40B4-BE49-F238E27FC236}">
                <a16:creationId xmlns:a16="http://schemas.microsoft.com/office/drawing/2014/main" id="{946891AE-0061-DA59-BC42-460FEC283CD5}"/>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48F5AD3F-7357-D525-7B54-6504A38BF8E6}"/>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5367B66C-D041-33BA-9DB1-4BEC3A4BAE8B}"/>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F9C6F29E-1E1F-7811-9779-E2382FC5825B}"/>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E8D01EBB-9956-3959-0380-C0AFE7D6C720}"/>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BB79F51C-724A-CC7D-4190-4138FF2062DA}"/>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BF2BEE15-FB97-64D7-2CDC-52BA8BB5BE9D}"/>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D1260EAA-ACD6-45C1-8FDB-09BB4A17D8A6}"/>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C3108936-F846-415C-7ED2-46F762D7942B}"/>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574554-088B-514C-9B06-99C1FC07825B}"/>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487B846E-4521-7640-7883-A4F24AC48825}"/>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41721D-954A-32D0-D2ED-9BB22F41F472}"/>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0ED3D295-E876-497D-20B0-256E6C8589C0}"/>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08F44FEA-1EA5-9A67-3066-A902435459AC}"/>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B00EDC74-0A32-F69E-71D8-7EEAD4917B4D}"/>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33D20A32-5758-9B01-5C64-8F3E1A640B82}"/>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F5F8832-9484-711A-9C01-781DE6CFA40C}"/>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A11C584D-7862-1E46-F0EB-D5329321F118}"/>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2CF889-CB85-B8D2-C6AE-4F185EBBB44F}"/>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A905A826-F390-BB65-DFBB-EC457B032442}"/>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289370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72528B-D336-0576-846E-73DB8EB9B43B}"/>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F06B4AC3-9076-40F6-B1E0-5D0AD26B9DE7}"/>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cxnSp>
        <p:nvCxnSpPr>
          <p:cNvPr id="6" name="Straight Arrow Connector 5">
            <a:extLst>
              <a:ext uri="{FF2B5EF4-FFF2-40B4-BE49-F238E27FC236}">
                <a16:creationId xmlns:a16="http://schemas.microsoft.com/office/drawing/2014/main" id="{F6DD2359-B9D0-2DCC-83F3-1F788CC5008F}"/>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0E01408-0009-E0FD-B2CE-BD940466D6B1}"/>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8" name="Straight Arrow Connector 7">
            <a:extLst>
              <a:ext uri="{FF2B5EF4-FFF2-40B4-BE49-F238E27FC236}">
                <a16:creationId xmlns:a16="http://schemas.microsoft.com/office/drawing/2014/main" id="{E33295DD-E1D6-1147-FD14-DC493DD4E777}"/>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7B5FDDB-FBEA-A5C8-D762-BF4A5F330836}"/>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3AFD8BD4-6C1A-9BDB-0612-CBA600B4238C}"/>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1125DE7-0F18-41C4-3770-05DAC946F5E8}"/>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2913168C-BE82-E261-307B-E36AA7A8AA5D}"/>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81FA9BBC-4757-BA02-A41C-01D2A92FB1C6}"/>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243AC0-EB71-134A-309C-0E197152EE24}"/>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38D473D-9E12-3445-AC54-ECBE55B824E8}"/>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28695F19-12D2-4E26-1900-9E5730AEB0F4}"/>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93FB91C1-4BBC-5126-5D78-8071BE0EF315}"/>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642E542-4C38-8ED0-EFBC-FC5DEAC75317}"/>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C9FAEE39-0DBA-F6A5-0F4F-417E7562CEA7}"/>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EA1CBE9D-FB2B-3B40-5627-76A82A418FF3}"/>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2FB4CE-E965-0346-1FDF-F682EE90D54B}"/>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78AE4D63-974F-446E-6420-0F14793254AF}"/>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464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C191-BBC6-175F-4E9A-657AE19F588F}"/>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B39D32B1-7B2F-200B-BF8E-8C5AB600077A}"/>
              </a:ext>
            </a:extLst>
          </p:cNvPr>
          <p:cNvSpPr>
            <a:spLocks noGrp="1"/>
          </p:cNvSpPr>
          <p:nvPr>
            <p:ph idx="1"/>
          </p:nvPr>
        </p:nvSpPr>
        <p:spPr/>
        <p:txBody>
          <a:bodyPr>
            <a:normAutofit fontScale="70000" lnSpcReduction="20000"/>
          </a:bodyPr>
          <a:lstStyle/>
          <a:p>
            <a:r>
              <a:rPr lang="en-US" dirty="0"/>
              <a:t>React JS is a popular JavaScript library for building user interfaces (UIs) for web applications. </a:t>
            </a:r>
          </a:p>
          <a:p>
            <a:r>
              <a:rPr lang="en-US" dirty="0"/>
              <a:t>It was developed by Facebook and is now maintained by a community of developers. </a:t>
            </a:r>
          </a:p>
          <a:p>
            <a:r>
              <a:rPr lang="en-US" dirty="0"/>
              <a:t>React JS allows developers to build reusable UI components that can be composed together to create complex, interactive web interfaces.</a:t>
            </a:r>
          </a:p>
          <a:p>
            <a:r>
              <a:rPr lang="en-US" dirty="0"/>
              <a:t>One of the key features of React JS is its virtual DOM (Document Object Model) implementation, which allows for efficient updates to the UI without having to re-render the entire page. This results in faster performance and a better user experience.</a:t>
            </a:r>
          </a:p>
          <a:p>
            <a:r>
              <a:rPr lang="en-US" dirty="0"/>
              <a:t>React JS also provides several other features and tools, such as a JSX syntax for writing HTML-like code in JavaScript, a component lifecycle for managing the state and behavior of components, and a powerful set of tools for debugging and testing.</a:t>
            </a:r>
          </a:p>
          <a:p>
            <a:r>
              <a:rPr lang="en-US" dirty="0"/>
              <a:t>React JS has become a popular choice for web developers due to its flexibility, performance, and ease of use. </a:t>
            </a:r>
          </a:p>
          <a:p>
            <a:r>
              <a:rPr lang="en-US" dirty="0"/>
              <a:t>It is often used in conjunction with other libraries and frameworks, such as Redux for state management, React Router for navigation, and Next.js for server-side rendering.</a:t>
            </a:r>
            <a:endParaRPr lang="en-IN" dirty="0"/>
          </a:p>
        </p:txBody>
      </p:sp>
    </p:spTree>
    <p:extLst>
      <p:ext uri="{BB962C8B-B14F-4D97-AF65-F5344CB8AC3E}">
        <p14:creationId xmlns:p14="http://schemas.microsoft.com/office/powerpoint/2010/main" val="3005695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A7C8-F88A-F043-074D-C1EA3A9A312B}"/>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42C59CF5-B725-66D5-1DFD-0E7F0D7DD3F8}"/>
              </a:ext>
            </a:extLst>
          </p:cNvPr>
          <p:cNvSpPr>
            <a:spLocks noGrp="1"/>
          </p:cNvSpPr>
          <p:nvPr>
            <p:ph idx="1"/>
          </p:nvPr>
        </p:nvSpPr>
        <p:spPr/>
        <p:txBody>
          <a:bodyPr>
            <a:normAutofit fontScale="40000" lnSpcReduction="20000"/>
          </a:bodyPr>
          <a:lstStyle/>
          <a:p>
            <a:r>
              <a:rPr lang="en-IN" dirty="0"/>
              <a:t>Instance Methods</a:t>
            </a:r>
          </a:p>
          <a:p>
            <a:pPr lvl="1"/>
            <a:r>
              <a:rPr lang="en-IN" b="1" dirty="0"/>
              <a:t>constructor()</a:t>
            </a:r>
          </a:p>
          <a:p>
            <a:pPr lvl="1"/>
            <a:r>
              <a:rPr lang="en-IN" b="1" dirty="0"/>
              <a:t>render()</a:t>
            </a:r>
          </a:p>
          <a:p>
            <a:pPr lvl="1"/>
            <a:r>
              <a:rPr lang="en-IN" b="1" dirty="0" err="1"/>
              <a:t>setState</a:t>
            </a:r>
            <a:r>
              <a:rPr lang="en-IN" b="1" dirty="0"/>
              <a:t>()</a:t>
            </a:r>
          </a:p>
          <a:p>
            <a:pPr lvl="1"/>
            <a:r>
              <a:rPr lang="en-IN" dirty="0" err="1"/>
              <a:t>componentDidMount</a:t>
            </a:r>
            <a:r>
              <a:rPr lang="en-IN" dirty="0"/>
              <a:t>()</a:t>
            </a:r>
          </a:p>
          <a:p>
            <a:pPr lvl="1"/>
            <a:r>
              <a:rPr lang="en-IN" dirty="0" err="1"/>
              <a:t>componentDidUpdate</a:t>
            </a:r>
            <a:r>
              <a:rPr lang="en-IN" dirty="0"/>
              <a:t>()</a:t>
            </a:r>
          </a:p>
          <a:p>
            <a:pPr lvl="1"/>
            <a:r>
              <a:rPr lang="en-IN" dirty="0" err="1"/>
              <a:t>shouldComponentUpdate</a:t>
            </a:r>
            <a:r>
              <a:rPr lang="en-IN" dirty="0"/>
              <a:t>()</a:t>
            </a:r>
          </a:p>
          <a:p>
            <a:pPr lvl="1"/>
            <a:r>
              <a:rPr lang="en-IN" dirty="0" err="1"/>
              <a:t>getSnapshotBeforeUpdate</a:t>
            </a:r>
            <a:r>
              <a:rPr lang="en-IN" dirty="0"/>
              <a:t>()</a:t>
            </a:r>
          </a:p>
          <a:p>
            <a:pPr lvl="1"/>
            <a:r>
              <a:rPr lang="en-IN" dirty="0" err="1"/>
              <a:t>forceUpdate</a:t>
            </a:r>
            <a:r>
              <a:rPr lang="en-IN" dirty="0"/>
              <a:t>()</a:t>
            </a:r>
          </a:p>
          <a:p>
            <a:pPr lvl="1"/>
            <a:r>
              <a:rPr lang="en-IN" dirty="0" err="1"/>
              <a:t>componentDidCatch</a:t>
            </a:r>
            <a:r>
              <a:rPr lang="en-IN" dirty="0"/>
              <a:t>()</a:t>
            </a:r>
          </a:p>
          <a:p>
            <a:pPr lvl="1"/>
            <a:r>
              <a:rPr lang="en-IN" dirty="0" err="1"/>
              <a:t>componentWillUnmount</a:t>
            </a:r>
            <a:r>
              <a:rPr lang="en-IN" dirty="0"/>
              <a:t>()</a:t>
            </a:r>
          </a:p>
          <a:p>
            <a:r>
              <a:rPr lang="en-IN" dirty="0"/>
              <a:t>Instance Properties</a:t>
            </a:r>
          </a:p>
          <a:p>
            <a:pPr lvl="1"/>
            <a:r>
              <a:rPr lang="en-IN" b="1" dirty="0"/>
              <a:t>state</a:t>
            </a:r>
          </a:p>
          <a:p>
            <a:pPr lvl="1"/>
            <a:r>
              <a:rPr lang="en-IN" b="1" dirty="0"/>
              <a:t>props</a:t>
            </a:r>
          </a:p>
          <a:p>
            <a:pPr lvl="1"/>
            <a:r>
              <a:rPr lang="en-IN" dirty="0"/>
              <a:t>context</a:t>
            </a:r>
          </a:p>
          <a:p>
            <a:r>
              <a:rPr lang="en-IN" dirty="0"/>
              <a:t>Class Methods (static)</a:t>
            </a:r>
          </a:p>
          <a:p>
            <a:pPr lvl="1"/>
            <a:r>
              <a:rPr lang="en-IN" dirty="0" err="1"/>
              <a:t>getDerivedStateFromProps</a:t>
            </a:r>
            <a:r>
              <a:rPr lang="en-IN" dirty="0"/>
              <a:t>()</a:t>
            </a:r>
          </a:p>
          <a:p>
            <a:pPr lvl="1"/>
            <a:r>
              <a:rPr lang="en-IN" dirty="0" err="1"/>
              <a:t>getDerivedStateFromError</a:t>
            </a:r>
            <a:r>
              <a:rPr lang="en-IN" dirty="0"/>
              <a:t>()</a:t>
            </a:r>
          </a:p>
          <a:p>
            <a:r>
              <a:rPr lang="en-IN" dirty="0"/>
              <a:t>Class Properties (static)</a:t>
            </a:r>
          </a:p>
          <a:p>
            <a:pPr lvl="1"/>
            <a:r>
              <a:rPr lang="en-IN" b="1" dirty="0" err="1"/>
              <a:t>defaultProps</a:t>
            </a:r>
            <a:endParaRPr lang="en-IN"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4054636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11EC-24EA-968F-9D47-4E88C7E13703}"/>
              </a:ext>
            </a:extLst>
          </p:cNvPr>
          <p:cNvSpPr>
            <a:spLocks noGrp="1"/>
          </p:cNvSpPr>
          <p:nvPr>
            <p:ph type="title"/>
          </p:nvPr>
        </p:nvSpPr>
        <p:spPr/>
        <p:txBody>
          <a:bodyPr/>
          <a:lstStyle/>
          <a:p>
            <a:r>
              <a:rPr lang="en-US" dirty="0"/>
              <a:t>Lifecycle Methods in a React Component Class</a:t>
            </a:r>
            <a:endParaRPr lang="en-IN" dirty="0"/>
          </a:p>
        </p:txBody>
      </p:sp>
      <p:sp>
        <p:nvSpPr>
          <p:cNvPr id="3" name="Content Placeholder 2">
            <a:extLst>
              <a:ext uri="{FF2B5EF4-FFF2-40B4-BE49-F238E27FC236}">
                <a16:creationId xmlns:a16="http://schemas.microsoft.com/office/drawing/2014/main" id="{6C93DB06-F97E-DA63-C488-7A18D339809E}"/>
              </a:ext>
            </a:extLst>
          </p:cNvPr>
          <p:cNvSpPr>
            <a:spLocks noGrp="1"/>
          </p:cNvSpPr>
          <p:nvPr>
            <p:ph idx="1"/>
          </p:nvPr>
        </p:nvSpPr>
        <p:spPr/>
        <p:txBody>
          <a:bodyPr>
            <a:normAutofit fontScale="70000" lnSpcReduction="20000"/>
          </a:bodyPr>
          <a:lstStyle/>
          <a:p>
            <a:r>
              <a:rPr lang="en-IN" dirty="0"/>
              <a:t>Mounting Phase (Once)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IN" dirty="0"/>
              <a:t>Updating Phase (On Changes)</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solidFill>
                  <a:srgbClr val="FF0000"/>
                </a:solidFill>
              </a:rPr>
              <a:t>getSnapshotBeforeUpdate</a:t>
            </a:r>
            <a:r>
              <a:rPr lang="en-US" dirty="0">
                <a:solidFill>
                  <a:srgbClr val="FF0000"/>
                </a:solidFill>
              </a:rPr>
              <a:t>()</a:t>
            </a:r>
          </a:p>
          <a:p>
            <a:pPr lvl="1"/>
            <a:r>
              <a:rPr lang="en-US" dirty="0" err="1"/>
              <a:t>componentDidUpdate</a:t>
            </a:r>
            <a:r>
              <a:rPr lang="en-US" dirty="0"/>
              <a:t>()</a:t>
            </a:r>
          </a:p>
          <a:p>
            <a:r>
              <a:rPr lang="en-IN" dirty="0"/>
              <a:t>Unmounting Phase (Once)</a:t>
            </a:r>
          </a:p>
          <a:p>
            <a:pPr lvl="1"/>
            <a:r>
              <a:rPr lang="en-US" dirty="0" err="1"/>
              <a:t>componentWillUnmount</a:t>
            </a:r>
            <a:r>
              <a:rPr lang="en-US" dirty="0"/>
              <a:t>()</a:t>
            </a:r>
          </a:p>
          <a:p>
            <a:r>
              <a:rPr lang="en-IN" dirty="0"/>
              <a:t>Error Phase (Once)</a:t>
            </a:r>
          </a:p>
          <a:p>
            <a:pPr lvl="1"/>
            <a:r>
              <a:rPr lang="en-US" dirty="0" err="1">
                <a:solidFill>
                  <a:srgbClr val="FF0000"/>
                </a:solidFill>
              </a:rPr>
              <a:t>componentDidCatch</a:t>
            </a:r>
            <a:r>
              <a:rPr lang="en-US" dirty="0">
                <a:solidFill>
                  <a:srgbClr val="FF0000"/>
                </a:solidFill>
              </a:rPr>
              <a:t>()</a:t>
            </a:r>
          </a:p>
          <a:p>
            <a:pPr lvl="1"/>
            <a:r>
              <a:rPr lang="en-US" dirty="0">
                <a:solidFill>
                  <a:srgbClr val="FF0000"/>
                </a:solidFill>
              </a:rPr>
              <a:t>static </a:t>
            </a:r>
            <a:r>
              <a:rPr lang="en-US" dirty="0" err="1">
                <a:solidFill>
                  <a:srgbClr val="FF0000"/>
                </a:solidFill>
              </a:rPr>
              <a:t>getDerivedStateFromError</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3955014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63F1A-6E6A-7B56-511C-02DCE846948F}"/>
              </a:ext>
            </a:extLst>
          </p:cNvPr>
          <p:cNvSpPr/>
          <p:nvPr/>
        </p:nvSpPr>
        <p:spPr>
          <a:xfrm>
            <a:off x="1937053" y="1071638"/>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B806AFF6-E91E-CD8A-08E5-DF6B0427EB83}"/>
              </a:ext>
            </a:extLst>
          </p:cNvPr>
          <p:cNvSpPr/>
          <p:nvPr/>
        </p:nvSpPr>
        <p:spPr>
          <a:xfrm>
            <a:off x="7673824" y="1071637"/>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D1E36345-9872-837D-F6F6-87F7DCB85974}"/>
              </a:ext>
            </a:extLst>
          </p:cNvPr>
          <p:cNvSpPr/>
          <p:nvPr/>
        </p:nvSpPr>
        <p:spPr>
          <a:xfrm>
            <a:off x="4572000" y="1557867"/>
            <a:ext cx="29718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2A6303C6-AFAF-0A8F-0D6B-AF793F54BB1A}"/>
              </a:ext>
            </a:extLst>
          </p:cNvPr>
          <p:cNvSpPr/>
          <p:nvPr/>
        </p:nvSpPr>
        <p:spPr>
          <a:xfrm flipH="1">
            <a:off x="4572000" y="3031067"/>
            <a:ext cx="2971800" cy="6096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6CAF01E-ACED-0B47-B6E2-86059FE0FCB1}"/>
              </a:ext>
            </a:extLst>
          </p:cNvPr>
          <p:cNvSpPr txBox="1"/>
          <p:nvPr/>
        </p:nvSpPr>
        <p:spPr>
          <a:xfrm>
            <a:off x="5670852" y="2674147"/>
            <a:ext cx="767443" cy="1323439"/>
          </a:xfrm>
          <a:prstGeom prst="rect">
            <a:avLst/>
          </a:prstGeom>
          <a:noFill/>
        </p:spPr>
        <p:txBody>
          <a:bodyPr wrap="square" rtlCol="0">
            <a:spAutoFit/>
          </a:bodyPr>
          <a:lstStyle/>
          <a:p>
            <a:r>
              <a:rPr lang="en-IN" sz="8000" dirty="0"/>
              <a:t>X</a:t>
            </a:r>
          </a:p>
        </p:txBody>
      </p:sp>
      <p:sp>
        <p:nvSpPr>
          <p:cNvPr id="10" name="Arrow: Curved Left 9">
            <a:extLst>
              <a:ext uri="{FF2B5EF4-FFF2-40B4-BE49-F238E27FC236}">
                <a16:creationId xmlns:a16="http://schemas.microsoft.com/office/drawing/2014/main" id="{81B55F9D-64C1-FFA2-27EB-51AC558C4FFE}"/>
              </a:ext>
            </a:extLst>
          </p:cNvPr>
          <p:cNvSpPr/>
          <p:nvPr/>
        </p:nvSpPr>
        <p:spPr>
          <a:xfrm rot="5400000">
            <a:off x="4748741" y="1450974"/>
            <a:ext cx="2203450" cy="6637867"/>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1822131C-6FE7-C3B9-CEE6-B4722735AC89}"/>
              </a:ext>
            </a:extLst>
          </p:cNvPr>
          <p:cNvSpPr txBox="1"/>
          <p:nvPr/>
        </p:nvSpPr>
        <p:spPr>
          <a:xfrm>
            <a:off x="4745015" y="5059072"/>
            <a:ext cx="2619115" cy="369332"/>
          </a:xfrm>
          <a:prstGeom prst="rect">
            <a:avLst/>
          </a:prstGeom>
          <a:noFill/>
        </p:spPr>
        <p:txBody>
          <a:bodyPr wrap="none" rtlCol="0">
            <a:spAutoFit/>
          </a:bodyPr>
          <a:lstStyle/>
          <a:p>
            <a:r>
              <a:rPr lang="en-IN" dirty="0"/>
              <a:t>Use Event to change State</a:t>
            </a:r>
          </a:p>
        </p:txBody>
      </p:sp>
    </p:spTree>
    <p:extLst>
      <p:ext uri="{BB962C8B-B14F-4D97-AF65-F5344CB8AC3E}">
        <p14:creationId xmlns:p14="http://schemas.microsoft.com/office/powerpoint/2010/main" val="349879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0A14-341F-B30E-2274-2750953978AF}"/>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91B1442E-C436-7827-D0B6-FEAC8DD25002}"/>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920A2940-D867-E18F-955A-93F20A1420BE}"/>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6025461-8FFC-C15E-4B97-6CCAB99654B1}"/>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8FDB98DD-BBB8-C84F-5F67-814F819DE176}"/>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633B64-B61D-E427-C505-77B1FE854F03}"/>
              </a:ext>
            </a:extLst>
          </p:cNvPr>
          <p:cNvSpPr txBox="1"/>
          <p:nvPr/>
        </p:nvSpPr>
        <p:spPr>
          <a:xfrm>
            <a:off x="3705710" y="3997234"/>
            <a:ext cx="597664" cy="523220"/>
          </a:xfrm>
          <a:prstGeom prst="rect">
            <a:avLst/>
          </a:prstGeom>
          <a:noFill/>
        </p:spPr>
        <p:txBody>
          <a:bodyPr wrap="none" rtlCol="0">
            <a:spAutoFit/>
          </a:bodyPr>
          <a:lstStyle/>
          <a:p>
            <a:r>
              <a:rPr lang="en-IN" sz="1400" dirty="0"/>
              <a:t>props</a:t>
            </a:r>
          </a:p>
          <a:p>
            <a:r>
              <a:rPr lang="en-IN" sz="1400" dirty="0"/>
              <a:t>refs</a:t>
            </a:r>
          </a:p>
        </p:txBody>
      </p:sp>
      <p:sp>
        <p:nvSpPr>
          <p:cNvPr id="9" name="Rectangle: Rounded Corners 8">
            <a:extLst>
              <a:ext uri="{FF2B5EF4-FFF2-40B4-BE49-F238E27FC236}">
                <a16:creationId xmlns:a16="http://schemas.microsoft.com/office/drawing/2014/main" id="{045FF79F-A3C9-110B-D1BF-C70D7F14B785}"/>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930C42F-6899-0875-64CB-79F17975C61D}"/>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FDC57AEE-BAD5-C8BF-A94C-2DE77D4402E5}"/>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A5F95B43-667D-3DE2-A7C3-DA29D086ED90}"/>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892FAB-0988-FA48-02AE-0B332D0BB162}"/>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11806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68E7-37F9-CA67-7A68-C2F032D6A856}"/>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43C07D5B-E739-C4FA-FD45-E35758C53F31}"/>
              </a:ext>
            </a:extLst>
          </p:cNvPr>
          <p:cNvSpPr>
            <a:spLocks noGrp="1"/>
          </p:cNvSpPr>
          <p:nvPr>
            <p:ph idx="1"/>
          </p:nvPr>
        </p:nvSpPr>
        <p:spPr/>
        <p:txBody>
          <a:bodyPr/>
          <a:lstStyle/>
          <a:p>
            <a:r>
              <a:rPr lang="en-IN" dirty="0"/>
              <a:t>The UI will update, only when </a:t>
            </a:r>
            <a:r>
              <a:rPr lang="en-IN" dirty="0" err="1"/>
              <a:t>setState</a:t>
            </a:r>
            <a:r>
              <a:rPr lang="en-IN" dirty="0"/>
              <a:t>() is called to modify the state.</a:t>
            </a:r>
          </a:p>
          <a:p>
            <a:r>
              <a:rPr lang="en-IN" dirty="0"/>
              <a:t>The state of a component, can be modified only by the method of the same component using </a:t>
            </a:r>
            <a:r>
              <a:rPr lang="en-IN" dirty="0" err="1"/>
              <a:t>setState</a:t>
            </a:r>
            <a:r>
              <a:rPr lang="en-IN" dirty="0"/>
              <a:t>().</a:t>
            </a:r>
          </a:p>
          <a:p>
            <a:r>
              <a:rPr lang="en-IN" dirty="0"/>
              <a:t>Never create a data in the state, if you are not using it on the UI.</a:t>
            </a:r>
          </a:p>
          <a:p>
            <a:r>
              <a:rPr lang="en-IN" dirty="0"/>
              <a:t>The data flows unidirectionally in React, </a:t>
            </a:r>
          </a:p>
          <a:p>
            <a:pPr lvl="1"/>
            <a:r>
              <a:rPr lang="en-IN" dirty="0"/>
              <a:t>from state to the template of the component </a:t>
            </a:r>
          </a:p>
          <a:p>
            <a:pPr marL="457200" lvl="1" indent="0">
              <a:buNone/>
            </a:pPr>
            <a:r>
              <a:rPr lang="en-IN" dirty="0"/>
              <a:t>	or </a:t>
            </a:r>
          </a:p>
          <a:p>
            <a:pPr lvl="1"/>
            <a:r>
              <a:rPr lang="en-IN" dirty="0"/>
              <a:t>from parent to child.</a:t>
            </a:r>
          </a:p>
          <a:p>
            <a:endParaRPr lang="en-IN" dirty="0"/>
          </a:p>
        </p:txBody>
      </p:sp>
    </p:spTree>
    <p:extLst>
      <p:ext uri="{BB962C8B-B14F-4D97-AF65-F5344CB8AC3E}">
        <p14:creationId xmlns:p14="http://schemas.microsoft.com/office/powerpoint/2010/main" val="4237813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B886-9406-9CD2-9DF0-9068A520E22F}"/>
              </a:ext>
            </a:extLst>
          </p:cNvPr>
          <p:cNvSpPr>
            <a:spLocks noGrp="1"/>
          </p:cNvSpPr>
          <p:nvPr>
            <p:ph type="title"/>
          </p:nvPr>
        </p:nvSpPr>
        <p:spPr/>
        <p:txBody>
          <a:bodyPr/>
          <a:lstStyle/>
          <a:p>
            <a:r>
              <a:rPr lang="en-US" dirty="0"/>
              <a:t>Sibling Communication Using Parent State</a:t>
            </a:r>
            <a:endParaRPr lang="en-IN" dirty="0"/>
          </a:p>
        </p:txBody>
      </p:sp>
      <p:sp>
        <p:nvSpPr>
          <p:cNvPr id="4" name="Oval 3">
            <a:extLst>
              <a:ext uri="{FF2B5EF4-FFF2-40B4-BE49-F238E27FC236}">
                <a16:creationId xmlns:a16="http://schemas.microsoft.com/office/drawing/2014/main" id="{AC1AF8A9-EA31-DB54-0EED-F05F807A78C0}"/>
              </a:ext>
            </a:extLst>
          </p:cNvPr>
          <p:cNvSpPr/>
          <p:nvPr/>
        </p:nvSpPr>
        <p:spPr>
          <a:xfrm>
            <a:off x="5029200" y="19530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A24ACE87-03BD-1527-BF4E-1FB26582E765}"/>
              </a:ext>
            </a:extLst>
          </p:cNvPr>
          <p:cNvSpPr/>
          <p:nvPr/>
        </p:nvSpPr>
        <p:spPr>
          <a:xfrm>
            <a:off x="2380211"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05E16DF9-A7D6-EAF4-8E77-9C46548256E7}"/>
              </a:ext>
            </a:extLst>
          </p:cNvPr>
          <p:cNvSpPr/>
          <p:nvPr/>
        </p:nvSpPr>
        <p:spPr>
          <a:xfrm>
            <a:off x="7644939"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7E9661E-6AAF-FC8D-7EE0-EC9003B0456F}"/>
              </a:ext>
            </a:extLst>
          </p:cNvPr>
          <p:cNvCxnSpPr>
            <a:cxnSpLocks/>
          </p:cNvCxnSpPr>
          <p:nvPr/>
        </p:nvCxnSpPr>
        <p:spPr>
          <a:xfrm flipH="1">
            <a:off x="4035794" y="30855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9149F9-9E93-95D1-CB86-F703F5A11D18}"/>
              </a:ext>
            </a:extLst>
          </p:cNvPr>
          <p:cNvCxnSpPr>
            <a:cxnSpLocks/>
          </p:cNvCxnSpPr>
          <p:nvPr/>
        </p:nvCxnSpPr>
        <p:spPr>
          <a:xfrm>
            <a:off x="6684783" y="30855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D7E712-D8F1-0EA3-8B46-7C8966F6FBB9}"/>
              </a:ext>
            </a:extLst>
          </p:cNvPr>
          <p:cNvSpPr txBox="1"/>
          <p:nvPr/>
        </p:nvSpPr>
        <p:spPr>
          <a:xfrm>
            <a:off x="6841067" y="2006600"/>
            <a:ext cx="662938" cy="369332"/>
          </a:xfrm>
          <a:prstGeom prst="rect">
            <a:avLst/>
          </a:prstGeom>
          <a:noFill/>
        </p:spPr>
        <p:txBody>
          <a:bodyPr wrap="none" rtlCol="0">
            <a:spAutoFit/>
          </a:bodyPr>
          <a:lstStyle/>
          <a:p>
            <a:r>
              <a:rPr lang="en-IN" dirty="0"/>
              <a:t>State</a:t>
            </a:r>
          </a:p>
        </p:txBody>
      </p:sp>
      <p:sp>
        <p:nvSpPr>
          <p:cNvPr id="9" name="Arrow: Right 8">
            <a:extLst>
              <a:ext uri="{FF2B5EF4-FFF2-40B4-BE49-F238E27FC236}">
                <a16:creationId xmlns:a16="http://schemas.microsoft.com/office/drawing/2014/main" id="{2B078F60-C9D0-421C-3114-BB350D4AA88A}"/>
              </a:ext>
            </a:extLst>
          </p:cNvPr>
          <p:cNvSpPr/>
          <p:nvPr/>
        </p:nvSpPr>
        <p:spPr>
          <a:xfrm rot="16200000">
            <a:off x="2440200" y="3548510"/>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130014B-8DBA-0EC3-28FF-1A00958802BF}"/>
              </a:ext>
            </a:extLst>
          </p:cNvPr>
          <p:cNvSpPr txBox="1"/>
          <p:nvPr/>
        </p:nvSpPr>
        <p:spPr>
          <a:xfrm>
            <a:off x="264197" y="3535425"/>
            <a:ext cx="2824096" cy="861774"/>
          </a:xfrm>
          <a:prstGeom prst="rect">
            <a:avLst/>
          </a:prstGeom>
          <a:noFill/>
        </p:spPr>
        <p:txBody>
          <a:bodyPr wrap="square" rtlCol="0">
            <a:spAutoFit/>
          </a:bodyPr>
          <a:lstStyle/>
          <a:p>
            <a:r>
              <a:rPr lang="en-US" dirty="0"/>
              <a:t>Parent Method Reference – </a:t>
            </a:r>
            <a:r>
              <a:rPr lang="en-US" sz="1600" dirty="0"/>
              <a:t>I will change the state of the parent component</a:t>
            </a:r>
            <a:endParaRPr lang="en-IN" dirty="0"/>
          </a:p>
        </p:txBody>
      </p:sp>
      <p:sp>
        <p:nvSpPr>
          <p:cNvPr id="11" name="Arrow: Right 10">
            <a:extLst>
              <a:ext uri="{FF2B5EF4-FFF2-40B4-BE49-F238E27FC236}">
                <a16:creationId xmlns:a16="http://schemas.microsoft.com/office/drawing/2014/main" id="{DAF811A1-0B53-1EC1-CB13-1CF37757F299}"/>
              </a:ext>
            </a:extLst>
          </p:cNvPr>
          <p:cNvSpPr/>
          <p:nvPr/>
        </p:nvSpPr>
        <p:spPr>
          <a:xfrm rot="5400000">
            <a:off x="7712825" y="3548511"/>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B8D45A70-B217-3D53-9F4A-824FB18FA423}"/>
              </a:ext>
            </a:extLst>
          </p:cNvPr>
          <p:cNvSpPr txBox="1"/>
          <p:nvPr/>
        </p:nvSpPr>
        <p:spPr>
          <a:xfrm>
            <a:off x="8822689" y="3535425"/>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861097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02E3C0-17A5-475A-D362-6EA5C385B10B}"/>
              </a:ext>
            </a:extLst>
          </p:cNvPr>
          <p:cNvSpPr/>
          <p:nvPr/>
        </p:nvSpPr>
        <p:spPr>
          <a:xfrm>
            <a:off x="4203700" y="2421466"/>
            <a:ext cx="3784600" cy="201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r>
              <a:rPr lang="en-IN" dirty="0"/>
              <a:t>React Library</a:t>
            </a:r>
          </a:p>
        </p:txBody>
      </p:sp>
      <p:sp>
        <p:nvSpPr>
          <p:cNvPr id="3" name="Rectangle 2">
            <a:extLst>
              <a:ext uri="{FF2B5EF4-FFF2-40B4-BE49-F238E27FC236}">
                <a16:creationId xmlns:a16="http://schemas.microsoft.com/office/drawing/2014/main" id="{3694DE22-FE45-BE36-417A-2EC7FA8C4877}"/>
              </a:ext>
            </a:extLst>
          </p:cNvPr>
          <p:cNvSpPr/>
          <p:nvPr/>
        </p:nvSpPr>
        <p:spPr>
          <a:xfrm>
            <a:off x="9304869" y="313267"/>
            <a:ext cx="2556931" cy="12530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Browser (Client Side)</a:t>
            </a:r>
          </a:p>
          <a:p>
            <a:pPr algn="ctr"/>
            <a:endParaRPr lang="en-IN" dirty="0"/>
          </a:p>
          <a:p>
            <a:pPr algn="ctr"/>
            <a:r>
              <a:rPr lang="en-IN" b="1" dirty="0"/>
              <a:t>REACTDOM (CSR)</a:t>
            </a:r>
          </a:p>
        </p:txBody>
      </p:sp>
      <p:cxnSp>
        <p:nvCxnSpPr>
          <p:cNvPr id="5" name="Straight Arrow Connector 4">
            <a:extLst>
              <a:ext uri="{FF2B5EF4-FFF2-40B4-BE49-F238E27FC236}">
                <a16:creationId xmlns:a16="http://schemas.microsoft.com/office/drawing/2014/main" id="{90118FF6-9F82-562C-4973-8172166DD48A}"/>
              </a:ext>
            </a:extLst>
          </p:cNvPr>
          <p:cNvCxnSpPr>
            <a:cxnSpLocks/>
            <a:stCxn id="2" idx="3"/>
            <a:endCxn id="3" idx="1"/>
          </p:cNvCxnSpPr>
          <p:nvPr/>
        </p:nvCxnSpPr>
        <p:spPr>
          <a:xfrm flipV="1">
            <a:off x="7988300" y="939800"/>
            <a:ext cx="1316569"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89B3185-9598-858E-4E4C-48840080EBA1}"/>
              </a:ext>
            </a:extLst>
          </p:cNvPr>
          <p:cNvSpPr/>
          <p:nvPr/>
        </p:nvSpPr>
        <p:spPr>
          <a:xfrm>
            <a:off x="9304868"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 Side </a:t>
            </a:r>
          </a:p>
          <a:p>
            <a:pPr algn="ctr"/>
            <a:r>
              <a:rPr lang="en-IN" dirty="0"/>
              <a:t>(Node JS App)</a:t>
            </a:r>
          </a:p>
          <a:p>
            <a:pPr algn="ctr"/>
            <a:endParaRPr lang="en-IN" dirty="0"/>
          </a:p>
          <a:p>
            <a:pPr algn="ctr"/>
            <a:r>
              <a:rPr lang="en-IN" b="1" dirty="0"/>
              <a:t>REACTDOMSERVER (SSR)</a:t>
            </a:r>
          </a:p>
        </p:txBody>
      </p:sp>
      <p:cxnSp>
        <p:nvCxnSpPr>
          <p:cNvPr id="11" name="Straight Arrow Connector 10">
            <a:extLst>
              <a:ext uri="{FF2B5EF4-FFF2-40B4-BE49-F238E27FC236}">
                <a16:creationId xmlns:a16="http://schemas.microsoft.com/office/drawing/2014/main" id="{41ED0B0D-384A-F956-A48F-0FFA872E1087}"/>
              </a:ext>
            </a:extLst>
          </p:cNvPr>
          <p:cNvCxnSpPr>
            <a:stCxn id="2" idx="3"/>
            <a:endCxn id="6" idx="1"/>
          </p:cNvCxnSpPr>
          <p:nvPr/>
        </p:nvCxnSpPr>
        <p:spPr>
          <a:xfrm>
            <a:off x="7988300" y="3429000"/>
            <a:ext cx="1316568"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692874B-82D7-F729-3E6C-5B5088DF0119}"/>
              </a:ext>
            </a:extLst>
          </p:cNvPr>
          <p:cNvSpPr/>
          <p:nvPr/>
        </p:nvSpPr>
        <p:spPr>
          <a:xfrm>
            <a:off x="304801"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Mobile Application</a:t>
            </a:r>
          </a:p>
          <a:p>
            <a:pPr algn="ctr"/>
            <a:endParaRPr lang="en-IN" b="1" dirty="0"/>
          </a:p>
          <a:p>
            <a:pPr algn="ctr"/>
            <a:r>
              <a:rPr lang="en-IN" b="1" dirty="0"/>
              <a:t>REACTNATIVE</a:t>
            </a:r>
          </a:p>
        </p:txBody>
      </p:sp>
      <p:cxnSp>
        <p:nvCxnSpPr>
          <p:cNvPr id="14" name="Straight Arrow Connector 13">
            <a:extLst>
              <a:ext uri="{FF2B5EF4-FFF2-40B4-BE49-F238E27FC236}">
                <a16:creationId xmlns:a16="http://schemas.microsoft.com/office/drawing/2014/main" id="{05B4BE98-1882-1A80-7B90-DA36978FE45C}"/>
              </a:ext>
            </a:extLst>
          </p:cNvPr>
          <p:cNvCxnSpPr>
            <a:stCxn id="2" idx="1"/>
            <a:endCxn id="12" idx="3"/>
          </p:cNvCxnSpPr>
          <p:nvPr/>
        </p:nvCxnSpPr>
        <p:spPr>
          <a:xfrm flipH="1">
            <a:off x="2861733" y="34290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4B573B-BFAE-9CD5-E431-0C92922B0BF4}"/>
              </a:ext>
            </a:extLst>
          </p:cNvPr>
          <p:cNvSpPr/>
          <p:nvPr/>
        </p:nvSpPr>
        <p:spPr>
          <a:xfrm>
            <a:off x="304801" y="3132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b="1" dirty="0"/>
          </a:p>
          <a:p>
            <a:pPr algn="ctr"/>
            <a:r>
              <a:rPr lang="en-IN" b="1" dirty="0"/>
              <a:t>ELECTRON JS</a:t>
            </a:r>
          </a:p>
        </p:txBody>
      </p:sp>
      <p:cxnSp>
        <p:nvCxnSpPr>
          <p:cNvPr id="17" name="Straight Arrow Connector 16">
            <a:extLst>
              <a:ext uri="{FF2B5EF4-FFF2-40B4-BE49-F238E27FC236}">
                <a16:creationId xmlns:a16="http://schemas.microsoft.com/office/drawing/2014/main" id="{8367A36A-4F49-481F-042F-379934A8ED47}"/>
              </a:ext>
            </a:extLst>
          </p:cNvPr>
          <p:cNvCxnSpPr>
            <a:stCxn id="2" idx="1"/>
            <a:endCxn id="15" idx="3"/>
          </p:cNvCxnSpPr>
          <p:nvPr/>
        </p:nvCxnSpPr>
        <p:spPr>
          <a:xfrm flipH="1" flipV="1">
            <a:off x="2861733" y="9398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511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normAutofit/>
          </a:bodyPr>
          <a:lstStyle/>
          <a:p>
            <a:r>
              <a:rPr lang="en-IN" dirty="0"/>
              <a:t>Complete the CRUD assignment as per the screenshot shared in the next slide, use </a:t>
            </a:r>
            <a:r>
              <a:rPr lang="en-IN" b="1" dirty="0"/>
              <a:t>array</a:t>
            </a:r>
            <a:r>
              <a:rPr lang="en-IN" dirty="0"/>
              <a:t> to keep the data.</a:t>
            </a:r>
          </a:p>
          <a:p>
            <a:pPr lvl="1"/>
            <a:r>
              <a:rPr lang="en-IN" dirty="0"/>
              <a:t>Create form-component and data-table-component as sibling components.</a:t>
            </a:r>
          </a:p>
          <a:p>
            <a:pPr lvl="1"/>
            <a:r>
              <a:rPr lang="en-IN" dirty="0"/>
              <a:t>Id should be auto generated after every insert, update and delete</a:t>
            </a:r>
          </a:p>
          <a:p>
            <a:pPr lvl="1"/>
            <a:r>
              <a:rPr lang="en-IN" dirty="0"/>
              <a:t>When we click details or edit, data will be displayed in Form Component.</a:t>
            </a:r>
          </a:p>
          <a:p>
            <a:pPr lvl="1"/>
            <a:r>
              <a:rPr lang="en-IN" dirty="0">
                <a:solidFill>
                  <a:srgbClr val="FF0000"/>
                </a:solidFill>
              </a:rPr>
              <a:t>In Details, Form should display the data, but the form will be disabled for editing.</a:t>
            </a:r>
          </a:p>
          <a:p>
            <a:pPr lvl="1"/>
            <a:r>
              <a:rPr lang="en-IN" dirty="0"/>
              <a:t>On delete, ask for confirmation, before delete</a:t>
            </a:r>
          </a:p>
          <a:p>
            <a:r>
              <a:rPr lang="en-IN" dirty="0">
                <a:solidFill>
                  <a:srgbClr val="FF0000"/>
                </a:solidFill>
              </a:rPr>
              <a:t>Second, Use Context API to Share Data between both the components.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D1587-5B86-6F53-F942-B0589408C190}"/>
              </a:ext>
            </a:extLst>
          </p:cNvPr>
          <p:cNvSpPr/>
          <p:nvPr/>
        </p:nvSpPr>
        <p:spPr>
          <a:xfrm>
            <a:off x="917616"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5381CB94-E371-06FD-FACD-118503DA2871}"/>
              </a:ext>
            </a:extLst>
          </p:cNvPr>
          <p:cNvSpPr/>
          <p:nvPr/>
        </p:nvSpPr>
        <p:spPr>
          <a:xfrm>
            <a:off x="1100801"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4" name="Rectangle 3">
            <a:extLst>
              <a:ext uri="{FF2B5EF4-FFF2-40B4-BE49-F238E27FC236}">
                <a16:creationId xmlns:a16="http://schemas.microsoft.com/office/drawing/2014/main" id="{852FFEE3-56C1-5F14-9183-0DC8C2F1DF3F}"/>
              </a:ext>
            </a:extLst>
          </p:cNvPr>
          <p:cNvSpPr/>
          <p:nvPr/>
        </p:nvSpPr>
        <p:spPr>
          <a:xfrm>
            <a:off x="3852239"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4A498459-096B-02B6-321B-AB88DC906202}"/>
              </a:ext>
            </a:extLst>
          </p:cNvPr>
          <p:cNvSpPr/>
          <p:nvPr/>
        </p:nvSpPr>
        <p:spPr>
          <a:xfrm>
            <a:off x="4445363"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TextBox 5">
            <a:extLst>
              <a:ext uri="{FF2B5EF4-FFF2-40B4-BE49-F238E27FC236}">
                <a16:creationId xmlns:a16="http://schemas.microsoft.com/office/drawing/2014/main" id="{0EF4A1A6-7560-88CE-6222-2E8A5D7C58B3}"/>
              </a:ext>
            </a:extLst>
          </p:cNvPr>
          <p:cNvSpPr txBox="1"/>
          <p:nvPr/>
        </p:nvSpPr>
        <p:spPr>
          <a:xfrm>
            <a:off x="2176052" y="584204"/>
            <a:ext cx="1531188" cy="369332"/>
          </a:xfrm>
          <a:prstGeom prst="rect">
            <a:avLst/>
          </a:prstGeom>
          <a:noFill/>
        </p:spPr>
        <p:txBody>
          <a:bodyPr wrap="none" rtlCol="0">
            <a:spAutoFit/>
          </a:bodyPr>
          <a:lstStyle/>
          <a:p>
            <a:r>
              <a:rPr lang="en-US" dirty="0"/>
              <a:t>HTML and CSS</a:t>
            </a:r>
          </a:p>
        </p:txBody>
      </p:sp>
      <p:cxnSp>
        <p:nvCxnSpPr>
          <p:cNvPr id="7" name="Straight Connector 6">
            <a:extLst>
              <a:ext uri="{FF2B5EF4-FFF2-40B4-BE49-F238E27FC236}">
                <a16:creationId xmlns:a16="http://schemas.microsoft.com/office/drawing/2014/main" id="{D09CBF51-8085-FF88-06EB-AEE244008AFE}"/>
              </a:ext>
            </a:extLst>
          </p:cNvPr>
          <p:cNvCxnSpPr>
            <a:cxnSpLocks/>
          </p:cNvCxnSpPr>
          <p:nvPr/>
        </p:nvCxnSpPr>
        <p:spPr>
          <a:xfrm>
            <a:off x="1188747"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7695E59-E8FF-4BF9-C43E-F33FA372B5C1}"/>
              </a:ext>
            </a:extLst>
          </p:cNvPr>
          <p:cNvSpPr txBox="1"/>
          <p:nvPr/>
        </p:nvSpPr>
        <p:spPr>
          <a:xfrm>
            <a:off x="2369004" y="2445955"/>
            <a:ext cx="1359668" cy="369332"/>
          </a:xfrm>
          <a:prstGeom prst="rect">
            <a:avLst/>
          </a:prstGeom>
          <a:noFill/>
        </p:spPr>
        <p:txBody>
          <a:bodyPr wrap="none" rtlCol="0">
            <a:spAutoFit/>
          </a:bodyPr>
          <a:lstStyle/>
          <a:p>
            <a:r>
              <a:rPr lang="en-US" dirty="0" err="1"/>
              <a:t>domHandler</a:t>
            </a:r>
            <a:endParaRPr lang="en-US" dirty="0"/>
          </a:p>
        </p:txBody>
      </p:sp>
      <p:cxnSp>
        <p:nvCxnSpPr>
          <p:cNvPr id="9" name="Straight Connector 8">
            <a:extLst>
              <a:ext uri="{FF2B5EF4-FFF2-40B4-BE49-F238E27FC236}">
                <a16:creationId xmlns:a16="http://schemas.microsoft.com/office/drawing/2014/main" id="{542F5D7B-13B2-8558-6B73-4921F56EBEA1}"/>
              </a:ext>
            </a:extLst>
          </p:cNvPr>
          <p:cNvCxnSpPr>
            <a:cxnSpLocks/>
          </p:cNvCxnSpPr>
          <p:nvPr/>
        </p:nvCxnSpPr>
        <p:spPr>
          <a:xfrm>
            <a:off x="3816618"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1CA3287D-FA5A-F694-C129-83BDDD5BD0BE}"/>
              </a:ext>
            </a:extLst>
          </p:cNvPr>
          <p:cNvSpPr txBox="1"/>
          <p:nvPr/>
        </p:nvSpPr>
        <p:spPr>
          <a:xfrm>
            <a:off x="1208602" y="3384308"/>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11" name="Straight Arrow Connector 10">
            <a:extLst>
              <a:ext uri="{FF2B5EF4-FFF2-40B4-BE49-F238E27FC236}">
                <a16:creationId xmlns:a16="http://schemas.microsoft.com/office/drawing/2014/main" id="{CED0C07A-34BF-5D56-5E3B-58665721E138}"/>
              </a:ext>
            </a:extLst>
          </p:cNvPr>
          <p:cNvCxnSpPr/>
          <p:nvPr/>
        </p:nvCxnSpPr>
        <p:spPr>
          <a:xfrm flipV="1">
            <a:off x="2176052"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70B6E2-91C1-4CE1-7F61-50171439B7BB}"/>
              </a:ext>
            </a:extLst>
          </p:cNvPr>
          <p:cNvCxnSpPr/>
          <p:nvPr/>
        </p:nvCxnSpPr>
        <p:spPr>
          <a:xfrm flipV="1">
            <a:off x="3403600"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5DCF3D-2646-1F1F-5312-B9DA21F2DE4B}"/>
              </a:ext>
            </a:extLst>
          </p:cNvPr>
          <p:cNvCxnSpPr/>
          <p:nvPr/>
        </p:nvCxnSpPr>
        <p:spPr>
          <a:xfrm flipV="1">
            <a:off x="4648200"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765C403-8FFC-BCAE-F858-0FE72D77C8D3}"/>
              </a:ext>
            </a:extLst>
          </p:cNvPr>
          <p:cNvSpPr/>
          <p:nvPr/>
        </p:nvSpPr>
        <p:spPr>
          <a:xfrm>
            <a:off x="6792251"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08E6667-E0C0-1C31-3A4E-6F6EBC72648F}"/>
              </a:ext>
            </a:extLst>
          </p:cNvPr>
          <p:cNvSpPr/>
          <p:nvPr/>
        </p:nvSpPr>
        <p:spPr>
          <a:xfrm>
            <a:off x="6975436"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C3FC4A3E-2044-D32F-8E06-182566F79133}"/>
              </a:ext>
            </a:extLst>
          </p:cNvPr>
          <p:cNvSpPr/>
          <p:nvPr/>
        </p:nvSpPr>
        <p:spPr>
          <a:xfrm>
            <a:off x="9726874"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72804235-27B7-4613-FCCD-03C76CE62909}"/>
              </a:ext>
            </a:extLst>
          </p:cNvPr>
          <p:cNvSpPr/>
          <p:nvPr/>
        </p:nvSpPr>
        <p:spPr>
          <a:xfrm>
            <a:off x="10319998"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TextBox 17">
            <a:extLst>
              <a:ext uri="{FF2B5EF4-FFF2-40B4-BE49-F238E27FC236}">
                <a16:creationId xmlns:a16="http://schemas.microsoft.com/office/drawing/2014/main" id="{31DBDDB1-90F4-C1C7-5B94-555DF8CC5B27}"/>
              </a:ext>
            </a:extLst>
          </p:cNvPr>
          <p:cNvSpPr txBox="1"/>
          <p:nvPr/>
        </p:nvSpPr>
        <p:spPr>
          <a:xfrm>
            <a:off x="8050687" y="584204"/>
            <a:ext cx="1531188" cy="369332"/>
          </a:xfrm>
          <a:prstGeom prst="rect">
            <a:avLst/>
          </a:prstGeom>
          <a:noFill/>
        </p:spPr>
        <p:txBody>
          <a:bodyPr wrap="none" rtlCol="0">
            <a:spAutoFit/>
          </a:bodyPr>
          <a:lstStyle/>
          <a:p>
            <a:r>
              <a:rPr lang="en-US" dirty="0"/>
              <a:t>HTML and CSS</a:t>
            </a:r>
          </a:p>
        </p:txBody>
      </p:sp>
      <p:cxnSp>
        <p:nvCxnSpPr>
          <p:cNvPr id="19" name="Straight Connector 18">
            <a:extLst>
              <a:ext uri="{FF2B5EF4-FFF2-40B4-BE49-F238E27FC236}">
                <a16:creationId xmlns:a16="http://schemas.microsoft.com/office/drawing/2014/main" id="{5951C610-4F75-F41E-7900-F840AA0A67A5}"/>
              </a:ext>
            </a:extLst>
          </p:cNvPr>
          <p:cNvCxnSpPr>
            <a:cxnSpLocks/>
          </p:cNvCxnSpPr>
          <p:nvPr/>
        </p:nvCxnSpPr>
        <p:spPr>
          <a:xfrm>
            <a:off x="7063382"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CB259C17-A100-91D2-C459-095206A3FDF4}"/>
              </a:ext>
            </a:extLst>
          </p:cNvPr>
          <p:cNvSpPr txBox="1"/>
          <p:nvPr/>
        </p:nvSpPr>
        <p:spPr>
          <a:xfrm>
            <a:off x="8243639" y="2445955"/>
            <a:ext cx="1359668" cy="369332"/>
          </a:xfrm>
          <a:prstGeom prst="rect">
            <a:avLst/>
          </a:prstGeom>
          <a:noFill/>
        </p:spPr>
        <p:txBody>
          <a:bodyPr wrap="none" rtlCol="0">
            <a:spAutoFit/>
          </a:bodyPr>
          <a:lstStyle/>
          <a:p>
            <a:r>
              <a:rPr lang="en-US" dirty="0" err="1"/>
              <a:t>domHandler</a:t>
            </a:r>
            <a:endParaRPr lang="en-US" dirty="0"/>
          </a:p>
        </p:txBody>
      </p:sp>
      <p:cxnSp>
        <p:nvCxnSpPr>
          <p:cNvPr id="21" name="Straight Connector 20">
            <a:extLst>
              <a:ext uri="{FF2B5EF4-FFF2-40B4-BE49-F238E27FC236}">
                <a16:creationId xmlns:a16="http://schemas.microsoft.com/office/drawing/2014/main" id="{35926C80-7F32-37CA-AC76-8C787145974F}"/>
              </a:ext>
            </a:extLst>
          </p:cNvPr>
          <p:cNvCxnSpPr>
            <a:cxnSpLocks/>
          </p:cNvCxnSpPr>
          <p:nvPr/>
        </p:nvCxnSpPr>
        <p:spPr>
          <a:xfrm>
            <a:off x="9691253"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C03C9B85-4271-7131-8772-9EC1447E5C82}"/>
              </a:ext>
            </a:extLst>
          </p:cNvPr>
          <p:cNvSpPr txBox="1"/>
          <p:nvPr/>
        </p:nvSpPr>
        <p:spPr>
          <a:xfrm>
            <a:off x="7083237" y="3384308"/>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3" name="Straight Arrow Connector 22">
            <a:extLst>
              <a:ext uri="{FF2B5EF4-FFF2-40B4-BE49-F238E27FC236}">
                <a16:creationId xmlns:a16="http://schemas.microsoft.com/office/drawing/2014/main" id="{0845F39D-80D1-7302-933C-D96AAC43FDF2}"/>
              </a:ext>
            </a:extLst>
          </p:cNvPr>
          <p:cNvCxnSpPr/>
          <p:nvPr/>
        </p:nvCxnSpPr>
        <p:spPr>
          <a:xfrm flipV="1">
            <a:off x="8050687"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603F0A3-9E55-2EEF-0503-8BE37F80BCEB}"/>
              </a:ext>
            </a:extLst>
          </p:cNvPr>
          <p:cNvCxnSpPr/>
          <p:nvPr/>
        </p:nvCxnSpPr>
        <p:spPr>
          <a:xfrm flipV="1">
            <a:off x="9278235"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9D5FA0-527D-5BCD-26E3-021B4BDB0EC4}"/>
              </a:ext>
            </a:extLst>
          </p:cNvPr>
          <p:cNvCxnSpPr/>
          <p:nvPr/>
        </p:nvCxnSpPr>
        <p:spPr>
          <a:xfrm flipV="1">
            <a:off x="10522835"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A6CFF7-4D80-4930-6EC5-EEBB464D8B4A}"/>
              </a:ext>
            </a:extLst>
          </p:cNvPr>
          <p:cNvCxnSpPr/>
          <p:nvPr/>
        </p:nvCxnSpPr>
        <p:spPr>
          <a:xfrm>
            <a:off x="707255" y="5692632"/>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EBD895-F807-AB8D-39AB-904630C9E9B8}"/>
              </a:ext>
            </a:extLst>
          </p:cNvPr>
          <p:cNvSpPr txBox="1"/>
          <p:nvPr/>
        </p:nvSpPr>
        <p:spPr>
          <a:xfrm>
            <a:off x="2176052" y="5885935"/>
            <a:ext cx="1314975" cy="369332"/>
          </a:xfrm>
          <a:prstGeom prst="rect">
            <a:avLst/>
          </a:prstGeom>
          <a:noFill/>
        </p:spPr>
        <p:txBody>
          <a:bodyPr wrap="none" rtlCol="0">
            <a:spAutoFit/>
          </a:bodyPr>
          <a:lstStyle/>
          <a:p>
            <a:r>
              <a:rPr lang="en-US" dirty="0"/>
              <a:t>&lt;Counter /&gt;</a:t>
            </a:r>
          </a:p>
        </p:txBody>
      </p:sp>
      <p:sp>
        <p:nvSpPr>
          <p:cNvPr id="28" name="TextBox 27">
            <a:extLst>
              <a:ext uri="{FF2B5EF4-FFF2-40B4-BE49-F238E27FC236}">
                <a16:creationId xmlns:a16="http://schemas.microsoft.com/office/drawing/2014/main" id="{65E256F2-4993-9A63-6001-2DC888CEDCE1}"/>
              </a:ext>
            </a:extLst>
          </p:cNvPr>
          <p:cNvSpPr txBox="1"/>
          <p:nvPr/>
        </p:nvSpPr>
        <p:spPr>
          <a:xfrm>
            <a:off x="7891052" y="5885935"/>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269335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a:t>
            </a:r>
            <a:r>
              <a:rPr lang="en-US" dirty="0" err="1"/>
              <a:t>dom</a:t>
            </a:r>
            <a:endParaRPr lang="en-US" dirty="0"/>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7966A-CACC-979D-D0CE-11B013348A54}"/>
              </a:ext>
            </a:extLst>
          </p:cNvPr>
          <p:cNvSpPr/>
          <p:nvPr/>
        </p:nvSpPr>
        <p:spPr>
          <a:xfrm>
            <a:off x="4059767" y="931334"/>
            <a:ext cx="4072466" cy="4995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endParaRPr lang="en-IN" sz="2800" b="1" dirty="0"/>
          </a:p>
          <a:p>
            <a:pPr algn="ctr"/>
            <a:r>
              <a:rPr lang="en-IN" sz="2400" dirty="0"/>
              <a:t>View* (UI) – JS / JSX</a:t>
            </a:r>
          </a:p>
          <a:p>
            <a:pPr algn="ctr"/>
            <a:endParaRPr lang="en-IN" sz="2400" dirty="0"/>
          </a:p>
          <a:p>
            <a:pPr algn="ctr"/>
            <a:r>
              <a:rPr lang="en-IN" sz="2400" dirty="0"/>
              <a:t>Style (CSS) – JSX / CSS</a:t>
            </a:r>
          </a:p>
          <a:p>
            <a:pPr algn="ctr"/>
            <a:endParaRPr lang="en-IN" sz="2400" dirty="0"/>
          </a:p>
          <a:p>
            <a:pPr algn="ctr"/>
            <a:r>
              <a:rPr lang="en-IN" sz="2400" dirty="0"/>
              <a:t>Data (Inside) – State</a:t>
            </a:r>
          </a:p>
          <a:p>
            <a:pPr algn="ctr"/>
            <a:r>
              <a:rPr lang="en-IN" sz="2400" dirty="0"/>
              <a:t>Data (Outside) – Props </a:t>
            </a:r>
          </a:p>
          <a:p>
            <a:pPr algn="ctr"/>
            <a:endParaRPr lang="en-IN" sz="2400" dirty="0"/>
          </a:p>
          <a:p>
            <a:pPr algn="ctr"/>
            <a:r>
              <a:rPr lang="en-IN" sz="2400" dirty="0"/>
              <a:t>Behaviour – Methods </a:t>
            </a:r>
          </a:p>
          <a:p>
            <a:pPr algn="ctr"/>
            <a:r>
              <a:rPr lang="en-IN" sz="2400" dirty="0"/>
              <a:t>(UI Interaction)</a:t>
            </a:r>
            <a:endParaRPr lang="en-IN" sz="2800" dirty="0"/>
          </a:p>
        </p:txBody>
      </p:sp>
    </p:spTree>
    <p:extLst>
      <p:ext uri="{BB962C8B-B14F-4D97-AF65-F5344CB8AC3E}">
        <p14:creationId xmlns:p14="http://schemas.microsoft.com/office/powerpoint/2010/main" val="526271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B327-9E33-4B80-2C5A-462E960E337B}"/>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D7B3EE40-0A7E-6438-C120-1AD327D0C7FA}"/>
              </a:ext>
            </a:extLst>
          </p:cNvPr>
          <p:cNvSpPr>
            <a:spLocks noGrp="1"/>
          </p:cNvSpPr>
          <p:nvPr>
            <p:ph idx="1"/>
          </p:nvPr>
        </p:nvSpPr>
        <p:spPr/>
        <p:txBody>
          <a:bodyPr>
            <a:normAutofit/>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a:p>
            <a:endParaRPr lang="en-US" dirty="0"/>
          </a:p>
          <a:p>
            <a:endParaRPr lang="en-IN" dirty="0"/>
          </a:p>
        </p:txBody>
      </p:sp>
    </p:spTree>
    <p:extLst>
      <p:ext uri="{BB962C8B-B14F-4D97-AF65-F5344CB8AC3E}">
        <p14:creationId xmlns:p14="http://schemas.microsoft.com/office/powerpoint/2010/main" val="1403627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fontScale="90000"/>
          </a:bodyPr>
          <a:lstStyle/>
          <a:p>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Assignment / Practice</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and create a CRUD application using fetch-interceptor</a:t>
            </a:r>
          </a:p>
        </p:txBody>
      </p:sp>
    </p:spTree>
    <p:extLst>
      <p:ext uri="{BB962C8B-B14F-4D97-AF65-F5344CB8AC3E}">
        <p14:creationId xmlns:p14="http://schemas.microsoft.com/office/powerpoint/2010/main" val="4182215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153A-84B6-4342-ED7F-B95DFD7BF973}"/>
              </a:ext>
            </a:extLst>
          </p:cNvPr>
          <p:cNvSpPr>
            <a:spLocks noGrp="1"/>
          </p:cNvSpPr>
          <p:nvPr>
            <p:ph type="title"/>
          </p:nvPr>
        </p:nvSpPr>
        <p:spPr/>
        <p:txBody>
          <a:bodyPr/>
          <a:lstStyle/>
          <a:p>
            <a:r>
              <a:rPr lang="en-IN" dirty="0"/>
              <a:t>UI Composition (Composite UI Pattern)</a:t>
            </a:r>
          </a:p>
        </p:txBody>
      </p:sp>
      <p:sp>
        <p:nvSpPr>
          <p:cNvPr id="3" name="Rectangle 2">
            <a:extLst>
              <a:ext uri="{FF2B5EF4-FFF2-40B4-BE49-F238E27FC236}">
                <a16:creationId xmlns:a16="http://schemas.microsoft.com/office/drawing/2014/main" id="{8BC9AA94-4459-6F47-082E-5D82184D2124}"/>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9A0D2732-F3A1-E478-5CC7-A58DF2FB7201}"/>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ADVERTISEMENT</a:t>
            </a:r>
          </a:p>
        </p:txBody>
      </p:sp>
      <p:sp>
        <p:nvSpPr>
          <p:cNvPr id="5" name="Rectangle 4">
            <a:extLst>
              <a:ext uri="{FF2B5EF4-FFF2-40B4-BE49-F238E27FC236}">
                <a16:creationId xmlns:a16="http://schemas.microsoft.com/office/drawing/2014/main" id="{BA260DC6-C23D-6742-4B88-2227B628B374}"/>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160BA5F1-9595-BEB0-23F6-EA8C89893933}"/>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7" name="Rectangle: Rounded Corners 6">
            <a:extLst>
              <a:ext uri="{FF2B5EF4-FFF2-40B4-BE49-F238E27FC236}">
                <a16:creationId xmlns:a16="http://schemas.microsoft.com/office/drawing/2014/main" id="{6EC74126-7BB0-2154-3A6E-7DC8AF1938E3}"/>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8982BB1B-39AC-1DEF-9B45-960F1FCAC796}"/>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87068C23-3F11-2232-C43C-3DFB7596D625}"/>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9">
            <a:extLst>
              <a:ext uri="{FF2B5EF4-FFF2-40B4-BE49-F238E27FC236}">
                <a16:creationId xmlns:a16="http://schemas.microsoft.com/office/drawing/2014/main" id="{F3D926F2-E51A-B30E-F25F-E2C89FA8ADF7}"/>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1" name="Rectangle 10">
            <a:extLst>
              <a:ext uri="{FF2B5EF4-FFF2-40B4-BE49-F238E27FC236}">
                <a16:creationId xmlns:a16="http://schemas.microsoft.com/office/drawing/2014/main" id="{CCCF4029-E91F-9237-B895-EFBF62123AC8}"/>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2" name="Rectangle 11">
            <a:extLst>
              <a:ext uri="{FF2B5EF4-FFF2-40B4-BE49-F238E27FC236}">
                <a16:creationId xmlns:a16="http://schemas.microsoft.com/office/drawing/2014/main" id="{1F586650-4228-15A5-0CE3-384A2156EB63}"/>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3" name="Rectangle 12">
            <a:extLst>
              <a:ext uri="{FF2B5EF4-FFF2-40B4-BE49-F238E27FC236}">
                <a16:creationId xmlns:a16="http://schemas.microsoft.com/office/drawing/2014/main" id="{3BB94889-4654-9ADC-BF5F-98A2272EE67B}"/>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1400386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solidFill>
                  <a:srgbClr val="FF0000"/>
                </a:solidFill>
              </a:rPr>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ADD3-EB17-F0AC-368A-B81D32EA43C2}"/>
              </a:ext>
            </a:extLst>
          </p:cNvPr>
          <p:cNvSpPr>
            <a:spLocks noGrp="1"/>
          </p:cNvSpPr>
          <p:nvPr>
            <p:ph type="title"/>
          </p:nvPr>
        </p:nvSpPr>
        <p:spPr/>
        <p:txBody>
          <a:bodyPr/>
          <a:lstStyle/>
          <a:p>
            <a:r>
              <a:rPr lang="en-IN" dirty="0"/>
              <a:t>React Component Libraries</a:t>
            </a:r>
          </a:p>
        </p:txBody>
      </p:sp>
      <p:sp>
        <p:nvSpPr>
          <p:cNvPr id="3" name="Content Placeholder 2">
            <a:extLst>
              <a:ext uri="{FF2B5EF4-FFF2-40B4-BE49-F238E27FC236}">
                <a16:creationId xmlns:a16="http://schemas.microsoft.com/office/drawing/2014/main" id="{45C26340-26B6-F5BB-E65A-AD43EA50A0EC}"/>
              </a:ext>
            </a:extLst>
          </p:cNvPr>
          <p:cNvSpPr>
            <a:spLocks noGrp="1"/>
          </p:cNvSpPr>
          <p:nvPr>
            <p:ph idx="1"/>
          </p:nvPr>
        </p:nvSpPr>
        <p:spPr/>
        <p:txBody>
          <a:bodyPr/>
          <a:lstStyle/>
          <a:p>
            <a:r>
              <a:rPr lang="en-IN" dirty="0"/>
              <a:t>React Bootstrap</a:t>
            </a:r>
          </a:p>
          <a:p>
            <a:r>
              <a:rPr lang="en-IN" dirty="0"/>
              <a:t>React Material</a:t>
            </a:r>
          </a:p>
          <a:p>
            <a:r>
              <a:rPr lang="en-IN" dirty="0"/>
              <a:t>Kendo React</a:t>
            </a:r>
          </a:p>
          <a:p>
            <a:r>
              <a:rPr lang="en-IN" dirty="0"/>
              <a:t>Prime React</a:t>
            </a:r>
          </a:p>
          <a:p>
            <a:r>
              <a:rPr lang="en-IN" dirty="0" err="1"/>
              <a:t>Syncfusion</a:t>
            </a:r>
            <a:r>
              <a:rPr lang="en-IN" dirty="0"/>
              <a:t> React</a:t>
            </a:r>
          </a:p>
        </p:txBody>
      </p:sp>
    </p:spTree>
    <p:extLst>
      <p:ext uri="{BB962C8B-B14F-4D97-AF65-F5344CB8AC3E}">
        <p14:creationId xmlns:p14="http://schemas.microsoft.com/office/powerpoint/2010/main" val="287795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18E6-FE99-8C8C-5068-2B6DE5D183B3}"/>
              </a:ext>
            </a:extLst>
          </p:cNvPr>
          <p:cNvSpPr>
            <a:spLocks noGrp="1"/>
          </p:cNvSpPr>
          <p:nvPr>
            <p:ph type="title"/>
          </p:nvPr>
        </p:nvSpPr>
        <p:spPr/>
        <p:txBody>
          <a:bodyPr/>
          <a:lstStyle/>
          <a:p>
            <a:r>
              <a:rPr lang="en-IN" dirty="0"/>
              <a:t>Redux Toolkit</a:t>
            </a:r>
          </a:p>
        </p:txBody>
      </p:sp>
      <p:sp>
        <p:nvSpPr>
          <p:cNvPr id="3" name="Content Placeholder 2">
            <a:extLst>
              <a:ext uri="{FF2B5EF4-FFF2-40B4-BE49-F238E27FC236}">
                <a16:creationId xmlns:a16="http://schemas.microsoft.com/office/drawing/2014/main" id="{C7D22BC7-9AEA-1490-2910-A9B32FBDB444}"/>
              </a:ext>
            </a:extLst>
          </p:cNvPr>
          <p:cNvSpPr>
            <a:spLocks noGrp="1"/>
          </p:cNvSpPr>
          <p:nvPr>
            <p:ph idx="1"/>
          </p:nvPr>
        </p:nvSpPr>
        <p:spPr/>
        <p:txBody>
          <a:bodyPr/>
          <a:lstStyle/>
          <a:p>
            <a:r>
              <a:rPr lang="en-IN" dirty="0"/>
              <a:t>https://redux-toolkit.js.org/</a:t>
            </a:r>
          </a:p>
        </p:txBody>
      </p:sp>
    </p:spTree>
    <p:extLst>
      <p:ext uri="{BB962C8B-B14F-4D97-AF65-F5344CB8AC3E}">
        <p14:creationId xmlns:p14="http://schemas.microsoft.com/office/powerpoint/2010/main" val="1084127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2452031273"/>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FD092B-D8EB-7732-DFA5-816734F57BFB}"/>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4" name="Rectangle 3">
            <a:extLst>
              <a:ext uri="{FF2B5EF4-FFF2-40B4-BE49-F238E27FC236}">
                <a16:creationId xmlns:a16="http://schemas.microsoft.com/office/drawing/2014/main" id="{CB3B946C-668D-827A-6839-FF8356DAF281}"/>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5" name="Group 4">
            <a:extLst>
              <a:ext uri="{FF2B5EF4-FFF2-40B4-BE49-F238E27FC236}">
                <a16:creationId xmlns:a16="http://schemas.microsoft.com/office/drawing/2014/main" id="{9EA4734F-F06F-A2C6-191C-1D9432604DB1}"/>
              </a:ext>
            </a:extLst>
          </p:cNvPr>
          <p:cNvGrpSpPr/>
          <p:nvPr/>
        </p:nvGrpSpPr>
        <p:grpSpPr>
          <a:xfrm>
            <a:off x="8583679" y="1637468"/>
            <a:ext cx="1262108" cy="898124"/>
            <a:chOff x="8762260" y="1677880"/>
            <a:chExt cx="1262108" cy="898124"/>
          </a:xfrm>
        </p:grpSpPr>
        <p:sp>
          <p:nvSpPr>
            <p:cNvPr id="6" name="Rectangle: Rounded Corners 5">
              <a:extLst>
                <a:ext uri="{FF2B5EF4-FFF2-40B4-BE49-F238E27FC236}">
                  <a16:creationId xmlns:a16="http://schemas.microsoft.com/office/drawing/2014/main" id="{C065CC96-4DEF-DC53-7A55-84312002408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13DE9C3-7F60-7563-9252-67C2B8C3FBC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8" name="Group 7">
            <a:extLst>
              <a:ext uri="{FF2B5EF4-FFF2-40B4-BE49-F238E27FC236}">
                <a16:creationId xmlns:a16="http://schemas.microsoft.com/office/drawing/2014/main" id="{32941FAF-3A73-77F0-B7BF-157530C3E9AF}"/>
              </a:ext>
            </a:extLst>
          </p:cNvPr>
          <p:cNvGrpSpPr/>
          <p:nvPr/>
        </p:nvGrpSpPr>
        <p:grpSpPr>
          <a:xfrm>
            <a:off x="9966646" y="1650331"/>
            <a:ext cx="1262108" cy="898124"/>
            <a:chOff x="8762260" y="1677880"/>
            <a:chExt cx="1262108" cy="898124"/>
          </a:xfrm>
        </p:grpSpPr>
        <p:sp>
          <p:nvSpPr>
            <p:cNvPr id="9" name="Rectangle: Rounded Corners 8">
              <a:extLst>
                <a:ext uri="{FF2B5EF4-FFF2-40B4-BE49-F238E27FC236}">
                  <a16:creationId xmlns:a16="http://schemas.microsoft.com/office/drawing/2014/main" id="{1C249B39-4464-DAC9-67CE-666CC3F84EA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5458CC2-BC18-57DA-E0EA-8BAC148554F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1" name="Straight Arrow Connector 10">
            <a:extLst>
              <a:ext uri="{FF2B5EF4-FFF2-40B4-BE49-F238E27FC236}">
                <a16:creationId xmlns:a16="http://schemas.microsoft.com/office/drawing/2014/main" id="{AAE983F2-3314-CF52-F824-9EC1F46E0D6A}"/>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A2C76F7-6AE3-183A-3EE8-B44D5AE7F73F}"/>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3" name="Straight Arrow Connector 12">
            <a:extLst>
              <a:ext uri="{FF2B5EF4-FFF2-40B4-BE49-F238E27FC236}">
                <a16:creationId xmlns:a16="http://schemas.microsoft.com/office/drawing/2014/main" id="{CBBBAF1B-910A-C60E-B95A-8CB8C3D064F3}"/>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803EEE-CEF3-8703-079C-A34D99A6D860}"/>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5" name="Rectangle: Rounded Corners 14">
            <a:extLst>
              <a:ext uri="{FF2B5EF4-FFF2-40B4-BE49-F238E27FC236}">
                <a16:creationId xmlns:a16="http://schemas.microsoft.com/office/drawing/2014/main" id="{4BEE2FC1-32BF-F8DC-7750-76A054C70941}"/>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299211F-1BE1-1A82-EEA4-047BB044D9E3}"/>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9F01005A-528E-E378-0E7E-7F9EC4DD2087}"/>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CB9F392-962C-915B-C876-9D1AB97D414B}"/>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3DFA5EB9-7A06-4B6C-33A4-A5ED90E34BF4}"/>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D0EF83A5-62E1-FB1A-1983-6C619B3CE550}"/>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D3AD44-1B8C-273C-453C-7E8E8EFC2951}"/>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04BD6-9937-EA0A-9B4E-D370741AC3D9}"/>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3" name="Rectangle 22">
            <a:extLst>
              <a:ext uri="{FF2B5EF4-FFF2-40B4-BE49-F238E27FC236}">
                <a16:creationId xmlns:a16="http://schemas.microsoft.com/office/drawing/2014/main" id="{DED27CDC-800C-6D9E-9DEB-127B6F9AECB9}"/>
              </a:ext>
            </a:extLst>
          </p:cNvPr>
          <p:cNvSpPr/>
          <p:nvPr/>
        </p:nvSpPr>
        <p:spPr>
          <a:xfrm>
            <a:off x="5510526" y="4193387"/>
            <a:ext cx="1345240" cy="369332"/>
          </a:xfrm>
          <a:prstGeom prst="rect">
            <a:avLst/>
          </a:prstGeom>
        </p:spPr>
        <p:txBody>
          <a:bodyPr wrap="none">
            <a:spAutoFit/>
          </a:bodyPr>
          <a:lstStyle/>
          <a:p>
            <a:r>
              <a:rPr lang="en-IN" dirty="0"/>
              <a:t>HTML + CSS </a:t>
            </a:r>
          </a:p>
        </p:txBody>
      </p:sp>
      <p:grpSp>
        <p:nvGrpSpPr>
          <p:cNvPr id="24" name="Group 23">
            <a:extLst>
              <a:ext uri="{FF2B5EF4-FFF2-40B4-BE49-F238E27FC236}">
                <a16:creationId xmlns:a16="http://schemas.microsoft.com/office/drawing/2014/main" id="{E663B79A-378F-1711-0176-533898E042D4}"/>
              </a:ext>
            </a:extLst>
          </p:cNvPr>
          <p:cNvGrpSpPr/>
          <p:nvPr/>
        </p:nvGrpSpPr>
        <p:grpSpPr>
          <a:xfrm>
            <a:off x="4262998" y="4392532"/>
            <a:ext cx="828000" cy="828000"/>
            <a:chOff x="4936328" y="4218830"/>
            <a:chExt cx="828000" cy="828000"/>
          </a:xfrm>
        </p:grpSpPr>
        <p:sp>
          <p:nvSpPr>
            <p:cNvPr id="25" name="Arc 24">
              <a:extLst>
                <a:ext uri="{FF2B5EF4-FFF2-40B4-BE49-F238E27FC236}">
                  <a16:creationId xmlns:a16="http://schemas.microsoft.com/office/drawing/2014/main" id="{F93DC17F-B5B0-57F7-4332-8886BF4D6B9F}"/>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TextBox 25">
              <a:extLst>
                <a:ext uri="{FF2B5EF4-FFF2-40B4-BE49-F238E27FC236}">
                  <a16:creationId xmlns:a16="http://schemas.microsoft.com/office/drawing/2014/main" id="{5BF61187-429E-9086-5915-536EB4FBC650}"/>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4215057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31616</TotalTime>
  <Words>5600</Words>
  <Application>Microsoft Office PowerPoint</Application>
  <PresentationFormat>Widescreen</PresentationFormat>
  <Paragraphs>776</Paragraphs>
  <Slides>86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-apple-system</vt:lpstr>
      <vt:lpstr>Arial</vt:lpstr>
      <vt:lpstr>Calibri</vt:lpstr>
      <vt:lpstr>Calibri Light</vt:lpstr>
      <vt:lpstr>charter</vt:lpstr>
      <vt:lpstr>inter-regular</vt:lpstr>
      <vt:lpstr>system-ui</vt:lpstr>
      <vt:lpstr>times new roman</vt:lpstr>
      <vt:lpstr>Wingdings</vt:lpstr>
      <vt:lpstr>Office Theme</vt:lpstr>
      <vt:lpstr>PowerPoint Presentation</vt:lpstr>
      <vt:lpstr>What is a JavaScript Library?</vt:lpstr>
      <vt:lpstr>PowerPoint Presentation</vt:lpstr>
      <vt:lpstr>React JS</vt:lpstr>
      <vt:lpstr>PowerPoint Presentation</vt:lpstr>
      <vt:lpstr>PowerPoint Presentation</vt:lpstr>
      <vt:lpstr>PowerPoint Presentation</vt:lpstr>
      <vt:lpstr>UI Composition (Composite UI Pattern)</vt:lpstr>
      <vt:lpstr>PowerPoint Presentation</vt:lpstr>
      <vt:lpstr>PowerPoint Presentation</vt:lpstr>
      <vt:lpstr>PowerPoint Presentation</vt:lpstr>
      <vt:lpstr>PowerPoint Presentation</vt:lpstr>
      <vt:lpstr>PowerPoint Presentation</vt:lpstr>
      <vt:lpstr>Single Page Application Pros</vt:lpstr>
      <vt:lpstr>Single Page Application Cons (Purely CSR)</vt:lpstr>
      <vt:lpstr>PowerPoint Presentation</vt:lpstr>
      <vt:lpstr>Installation</vt:lpstr>
      <vt:lpstr>Browser Extensions Installation</vt:lpstr>
      <vt:lpstr>PowerPoint Presentation</vt:lpstr>
      <vt:lpstr>React toolchains</vt:lpstr>
      <vt:lpstr>Toolchains</vt:lpstr>
      <vt:lpstr>Create React App</vt:lpstr>
      <vt:lpstr>Using React CLI</vt:lpstr>
      <vt:lpstr>Using Bootstrap</vt:lpstr>
      <vt:lpstr>Assignment</vt:lpstr>
      <vt:lpstr>Render Both Components Using a Single ReactDOM.render</vt:lpstr>
      <vt:lpstr>Render both Components using two different ReactDOM.render</vt:lpstr>
      <vt:lpstr>Render Both Components in Root and Render Root Using ReactDOM.render</vt:lpstr>
      <vt:lpstr>Ways to Style React Components</vt:lpstr>
      <vt:lpstr>State</vt:lpstr>
      <vt:lpstr>Props</vt:lpstr>
      <vt:lpstr>Props vs State</vt:lpstr>
      <vt:lpstr>Type checking With PropTypes</vt:lpstr>
      <vt:lpstr>How Browser Renders a Web Page?</vt:lpstr>
      <vt:lpstr>Solution – Virtual DOM</vt:lpstr>
      <vt:lpstr>Virtual DOM</vt:lpstr>
      <vt:lpstr>PowerPoint Presentation</vt:lpstr>
      <vt:lpstr>SyntheticEvent Object</vt:lpstr>
      <vt:lpstr>SyntheticEvent object attributes</vt:lpstr>
      <vt:lpstr>Methods &amp; Properties in a React Component Class</vt:lpstr>
      <vt:lpstr>Lifecycle Methods in a React Component Class</vt:lpstr>
      <vt:lpstr>Lifecycle Methods</vt:lpstr>
      <vt:lpstr>PowerPoint Presentation</vt:lpstr>
      <vt:lpstr>Parent Child Communication</vt:lpstr>
      <vt:lpstr>Rules to remember</vt:lpstr>
      <vt:lpstr>Sibling Communication Using Parent State</vt:lpstr>
      <vt:lpstr>Controlled Component</vt:lpstr>
      <vt:lpstr>Uncontrolled Component</vt:lpstr>
      <vt:lpstr>Controlled vs Uncontrolled</vt:lpstr>
      <vt:lpstr>Error Boundaries</vt:lpstr>
      <vt:lpstr>Create an Error Boundary</vt:lpstr>
      <vt:lpstr>Context</vt:lpstr>
      <vt:lpstr>Counter Sibling Communication using Context</vt:lpstr>
      <vt:lpstr>Assignment</vt:lpstr>
      <vt:lpstr>Assignment</vt:lpstr>
      <vt:lpstr>AJAX and APIs</vt:lpstr>
      <vt:lpstr>Hooks</vt:lpstr>
      <vt:lpstr>Conventional Routing</vt:lpstr>
      <vt:lpstr>React Router</vt:lpstr>
      <vt:lpstr>React Client-side Routing</vt:lpstr>
      <vt:lpstr>Router Components</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Why HOC?</vt:lpstr>
      <vt:lpstr>Questions</vt:lpstr>
      <vt:lpstr>Redux</vt:lpstr>
      <vt:lpstr>When Should I Use Redux?</vt:lpstr>
      <vt:lpstr>Redux Terminology</vt:lpstr>
      <vt:lpstr>REACT COMPONENT  DISPATCHER (ACTION)  REDUCER  STORE REACT COMPONENT</vt:lpstr>
      <vt:lpstr>Redux Application Data Flow</vt:lpstr>
      <vt:lpstr>Thunk Middleware – Async Data Flow</vt:lpstr>
      <vt:lpstr>Redux Application Async Data Flow</vt:lpstr>
      <vt:lpstr>Points to Remember</vt:lpstr>
      <vt:lpstr>Assignment / Practice</vt:lpstr>
      <vt:lpstr>Further Learning</vt:lpstr>
      <vt:lpstr>Redux Saga Middleware</vt:lpstr>
      <vt:lpstr>Thunk vs Saga</vt:lpstr>
      <vt:lpstr>React Hook Form</vt:lpstr>
      <vt:lpstr>React Component Libraries</vt:lpstr>
      <vt:lpstr>Redux Toolkit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22</cp:revision>
  <dcterms:created xsi:type="dcterms:W3CDTF">2021-11-22T03:42:21Z</dcterms:created>
  <dcterms:modified xsi:type="dcterms:W3CDTF">2024-06-18T06:53:09Z</dcterms:modified>
</cp:coreProperties>
</file>